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0" r:id="rId5"/>
    <p:sldMasterId id="2147483779" r:id="rId6"/>
  </p:sldMasterIdLst>
  <p:sldIdLst>
    <p:sldId id="256" r:id="rId7"/>
    <p:sldId id="257" r:id="rId8"/>
    <p:sldId id="263" r:id="rId9"/>
    <p:sldId id="258" r:id="rId10"/>
    <p:sldId id="262" r:id="rId11"/>
    <p:sldId id="269" r:id="rId12"/>
  </p:sldIdLst>
  <p:sldSz cx="10691813" cy="7559675"/>
  <p:notesSz cx="6807200" cy="9939338"/>
  <p:defaultTextStyle>
    <a:defPPr>
      <a:defRPr lang="ja-JP"/>
    </a:defPPr>
    <a:lvl1pPr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503792"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1007584"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511376"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2015168"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518961" algn="l" defTabSz="1007584"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3022753" algn="l" defTabSz="1007584"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526544" algn="l" defTabSz="1007584"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4030336" algn="l" defTabSz="1007584"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381"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785A"/>
    <a:srgbClr val="FDE2D5"/>
    <a:srgbClr val="FFFFFF"/>
    <a:srgbClr val="FFFAC2"/>
    <a:srgbClr val="EBDEC1"/>
    <a:srgbClr val="FFFDE0"/>
    <a:srgbClr val="FF3399"/>
    <a:srgbClr val="00FF00"/>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856ED4-D6D6-403C-AD12-88A5E818FB92}" v="7" dt="2025-12-01T10:50:50.448"/>
    <p1510:client id="{F74E609A-4411-459A-9E72-198B5690B95C}" v="194" dt="2025-12-02T07:39:18.1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1380" y="64"/>
      </p:cViewPr>
      <p:guideLst>
        <p:guide orient="horz" pos="2381"/>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8FD22A50-626D-4FA1-125F-DCC2E05E3DB2}"/>
              </a:ext>
            </a:extLst>
          </p:cNvPr>
          <p:cNvPicPr>
            <a:picLocks noChangeAspect="1"/>
          </p:cNvPicPr>
          <p:nvPr userDrawn="1"/>
        </p:nvPicPr>
        <p:blipFill>
          <a:blip r:embed="rId2"/>
          <a:stretch>
            <a:fillRect/>
          </a:stretch>
        </p:blipFill>
        <p:spPr>
          <a:xfrm>
            <a:off x="368709" y="503837"/>
            <a:ext cx="1983308" cy="3276000"/>
          </a:xfrm>
          <a:prstGeom prst="rect">
            <a:avLst/>
          </a:prstGeom>
          <a:ln>
            <a:solidFill>
              <a:srgbClr val="FF6600"/>
            </a:solidFill>
            <a:prstDash val="dash"/>
          </a:ln>
        </p:spPr>
      </p:pic>
      <p:pic>
        <p:nvPicPr>
          <p:cNvPr id="4" name="図 3">
            <a:extLst>
              <a:ext uri="{FF2B5EF4-FFF2-40B4-BE49-F238E27FC236}">
                <a16:creationId xmlns:a16="http://schemas.microsoft.com/office/drawing/2014/main" id="{B00D7AFD-928E-848C-768B-F4A1F76A2D73}"/>
              </a:ext>
            </a:extLst>
          </p:cNvPr>
          <p:cNvPicPr>
            <a:picLocks noChangeAspect="1"/>
          </p:cNvPicPr>
          <p:nvPr userDrawn="1"/>
        </p:nvPicPr>
        <p:blipFill>
          <a:blip r:embed="rId2"/>
          <a:stretch>
            <a:fillRect/>
          </a:stretch>
        </p:blipFill>
        <p:spPr>
          <a:xfrm>
            <a:off x="2358901" y="503837"/>
            <a:ext cx="1983308" cy="3276000"/>
          </a:xfrm>
          <a:prstGeom prst="rect">
            <a:avLst/>
          </a:prstGeom>
          <a:ln>
            <a:solidFill>
              <a:srgbClr val="FF6600"/>
            </a:solidFill>
            <a:prstDash val="dash"/>
          </a:ln>
        </p:spPr>
      </p:pic>
      <p:pic>
        <p:nvPicPr>
          <p:cNvPr id="5" name="図 4">
            <a:extLst>
              <a:ext uri="{FF2B5EF4-FFF2-40B4-BE49-F238E27FC236}">
                <a16:creationId xmlns:a16="http://schemas.microsoft.com/office/drawing/2014/main" id="{2F2B3269-F3AD-CC48-7D73-6777B29A21C9}"/>
              </a:ext>
            </a:extLst>
          </p:cNvPr>
          <p:cNvPicPr>
            <a:picLocks noChangeAspect="1"/>
          </p:cNvPicPr>
          <p:nvPr userDrawn="1"/>
        </p:nvPicPr>
        <p:blipFill>
          <a:blip r:embed="rId2"/>
          <a:stretch>
            <a:fillRect/>
          </a:stretch>
        </p:blipFill>
        <p:spPr>
          <a:xfrm>
            <a:off x="4354252" y="503837"/>
            <a:ext cx="1983308" cy="3276000"/>
          </a:xfrm>
          <a:prstGeom prst="rect">
            <a:avLst/>
          </a:prstGeom>
          <a:ln>
            <a:solidFill>
              <a:srgbClr val="FF6600"/>
            </a:solidFill>
            <a:prstDash val="dash"/>
          </a:ln>
        </p:spPr>
      </p:pic>
      <p:pic>
        <p:nvPicPr>
          <p:cNvPr id="6" name="図 5">
            <a:extLst>
              <a:ext uri="{FF2B5EF4-FFF2-40B4-BE49-F238E27FC236}">
                <a16:creationId xmlns:a16="http://schemas.microsoft.com/office/drawing/2014/main" id="{166C4B75-AF38-97F3-02D1-A76781A7CD9B}"/>
              </a:ext>
            </a:extLst>
          </p:cNvPr>
          <p:cNvPicPr>
            <a:picLocks noChangeAspect="1"/>
          </p:cNvPicPr>
          <p:nvPr userDrawn="1"/>
        </p:nvPicPr>
        <p:blipFill>
          <a:blip r:embed="rId2"/>
          <a:stretch>
            <a:fillRect/>
          </a:stretch>
        </p:blipFill>
        <p:spPr>
          <a:xfrm>
            <a:off x="6346952" y="503837"/>
            <a:ext cx="1983308" cy="3276000"/>
          </a:xfrm>
          <a:prstGeom prst="rect">
            <a:avLst/>
          </a:prstGeom>
          <a:ln>
            <a:solidFill>
              <a:srgbClr val="FF6600"/>
            </a:solidFill>
            <a:prstDash val="dash"/>
          </a:ln>
        </p:spPr>
      </p:pic>
      <p:pic>
        <p:nvPicPr>
          <p:cNvPr id="7" name="図 6">
            <a:extLst>
              <a:ext uri="{FF2B5EF4-FFF2-40B4-BE49-F238E27FC236}">
                <a16:creationId xmlns:a16="http://schemas.microsoft.com/office/drawing/2014/main" id="{1E9158CB-84AE-0CF8-6E33-E4AB0F196976}"/>
              </a:ext>
            </a:extLst>
          </p:cNvPr>
          <p:cNvPicPr>
            <a:picLocks noChangeAspect="1"/>
          </p:cNvPicPr>
          <p:nvPr userDrawn="1"/>
        </p:nvPicPr>
        <p:blipFill>
          <a:blip r:embed="rId2"/>
          <a:stretch>
            <a:fillRect/>
          </a:stretch>
        </p:blipFill>
        <p:spPr>
          <a:xfrm>
            <a:off x="8339652" y="503837"/>
            <a:ext cx="1983308" cy="3276000"/>
          </a:xfrm>
          <a:prstGeom prst="rect">
            <a:avLst/>
          </a:prstGeom>
          <a:ln>
            <a:solidFill>
              <a:srgbClr val="FF6600"/>
            </a:solidFill>
            <a:prstDash val="dash"/>
          </a:ln>
        </p:spPr>
      </p:pic>
      <p:pic>
        <p:nvPicPr>
          <p:cNvPr id="8" name="図 7">
            <a:extLst>
              <a:ext uri="{FF2B5EF4-FFF2-40B4-BE49-F238E27FC236}">
                <a16:creationId xmlns:a16="http://schemas.microsoft.com/office/drawing/2014/main" id="{0C4B9AED-3B82-C0A8-B176-25B3A548B37E}"/>
              </a:ext>
            </a:extLst>
          </p:cNvPr>
          <p:cNvPicPr>
            <a:picLocks noChangeAspect="1"/>
          </p:cNvPicPr>
          <p:nvPr userDrawn="1"/>
        </p:nvPicPr>
        <p:blipFill>
          <a:blip r:embed="rId2"/>
          <a:stretch>
            <a:fillRect/>
          </a:stretch>
        </p:blipFill>
        <p:spPr>
          <a:xfrm>
            <a:off x="368706" y="3780444"/>
            <a:ext cx="1983308" cy="3276000"/>
          </a:xfrm>
          <a:prstGeom prst="rect">
            <a:avLst/>
          </a:prstGeom>
          <a:ln>
            <a:solidFill>
              <a:srgbClr val="FF6600"/>
            </a:solidFill>
            <a:prstDash val="dash"/>
          </a:ln>
        </p:spPr>
      </p:pic>
      <p:pic>
        <p:nvPicPr>
          <p:cNvPr id="9" name="図 8">
            <a:extLst>
              <a:ext uri="{FF2B5EF4-FFF2-40B4-BE49-F238E27FC236}">
                <a16:creationId xmlns:a16="http://schemas.microsoft.com/office/drawing/2014/main" id="{F45E9328-C5DD-C2AB-850E-4976FA4190CD}"/>
              </a:ext>
            </a:extLst>
          </p:cNvPr>
          <p:cNvPicPr>
            <a:picLocks noChangeAspect="1"/>
          </p:cNvPicPr>
          <p:nvPr userDrawn="1"/>
        </p:nvPicPr>
        <p:blipFill>
          <a:blip r:embed="rId2"/>
          <a:stretch>
            <a:fillRect/>
          </a:stretch>
        </p:blipFill>
        <p:spPr>
          <a:xfrm>
            <a:off x="2358898" y="3780444"/>
            <a:ext cx="1983308" cy="3276000"/>
          </a:xfrm>
          <a:prstGeom prst="rect">
            <a:avLst/>
          </a:prstGeom>
          <a:ln>
            <a:solidFill>
              <a:srgbClr val="FF6600"/>
            </a:solidFill>
            <a:prstDash val="dash"/>
          </a:ln>
        </p:spPr>
      </p:pic>
      <p:pic>
        <p:nvPicPr>
          <p:cNvPr id="10" name="図 9">
            <a:extLst>
              <a:ext uri="{FF2B5EF4-FFF2-40B4-BE49-F238E27FC236}">
                <a16:creationId xmlns:a16="http://schemas.microsoft.com/office/drawing/2014/main" id="{0DFEF7FE-0187-4C30-9FFC-CC34ECA040D6}"/>
              </a:ext>
            </a:extLst>
          </p:cNvPr>
          <p:cNvPicPr>
            <a:picLocks noChangeAspect="1"/>
          </p:cNvPicPr>
          <p:nvPr userDrawn="1"/>
        </p:nvPicPr>
        <p:blipFill>
          <a:blip r:embed="rId2"/>
          <a:stretch>
            <a:fillRect/>
          </a:stretch>
        </p:blipFill>
        <p:spPr>
          <a:xfrm>
            <a:off x="4354249" y="3780444"/>
            <a:ext cx="1983308" cy="3276000"/>
          </a:xfrm>
          <a:prstGeom prst="rect">
            <a:avLst/>
          </a:prstGeom>
          <a:ln>
            <a:solidFill>
              <a:srgbClr val="FF6600"/>
            </a:solidFill>
            <a:prstDash val="dash"/>
          </a:ln>
        </p:spPr>
      </p:pic>
      <p:pic>
        <p:nvPicPr>
          <p:cNvPr id="11" name="図 10">
            <a:extLst>
              <a:ext uri="{FF2B5EF4-FFF2-40B4-BE49-F238E27FC236}">
                <a16:creationId xmlns:a16="http://schemas.microsoft.com/office/drawing/2014/main" id="{4BCCA15C-3426-2390-D798-AD78ED146459}"/>
              </a:ext>
            </a:extLst>
          </p:cNvPr>
          <p:cNvPicPr>
            <a:picLocks noChangeAspect="1"/>
          </p:cNvPicPr>
          <p:nvPr userDrawn="1"/>
        </p:nvPicPr>
        <p:blipFill>
          <a:blip r:embed="rId2"/>
          <a:stretch>
            <a:fillRect/>
          </a:stretch>
        </p:blipFill>
        <p:spPr>
          <a:xfrm>
            <a:off x="6346949" y="3780444"/>
            <a:ext cx="1983308" cy="3276000"/>
          </a:xfrm>
          <a:prstGeom prst="rect">
            <a:avLst/>
          </a:prstGeom>
          <a:ln>
            <a:solidFill>
              <a:srgbClr val="FF6600"/>
            </a:solidFill>
            <a:prstDash val="dash"/>
          </a:ln>
        </p:spPr>
      </p:pic>
      <p:pic>
        <p:nvPicPr>
          <p:cNvPr id="12" name="図 11">
            <a:extLst>
              <a:ext uri="{FF2B5EF4-FFF2-40B4-BE49-F238E27FC236}">
                <a16:creationId xmlns:a16="http://schemas.microsoft.com/office/drawing/2014/main" id="{0EF0C4A0-CF7F-649B-BD64-CB3E370AB296}"/>
              </a:ext>
            </a:extLst>
          </p:cNvPr>
          <p:cNvPicPr>
            <a:picLocks noChangeAspect="1"/>
          </p:cNvPicPr>
          <p:nvPr userDrawn="1"/>
        </p:nvPicPr>
        <p:blipFill>
          <a:blip r:embed="rId2"/>
          <a:stretch>
            <a:fillRect/>
          </a:stretch>
        </p:blipFill>
        <p:spPr>
          <a:xfrm>
            <a:off x="8339649" y="3780444"/>
            <a:ext cx="1983308" cy="3276000"/>
          </a:xfrm>
          <a:prstGeom prst="rect">
            <a:avLst/>
          </a:prstGeom>
          <a:ln>
            <a:solidFill>
              <a:srgbClr val="FF6600"/>
            </a:solidFill>
            <a:prstDash val="dash"/>
          </a:ln>
        </p:spPr>
      </p:pic>
      <p:sp>
        <p:nvSpPr>
          <p:cNvPr id="23" name="正方形/長方形 22">
            <a:extLst>
              <a:ext uri="{FF2B5EF4-FFF2-40B4-BE49-F238E27FC236}">
                <a16:creationId xmlns:a16="http://schemas.microsoft.com/office/drawing/2014/main" id="{721E4544-0AB1-DA23-F70D-C9E8E0C23EFA}"/>
              </a:ext>
            </a:extLst>
          </p:cNvPr>
          <p:cNvSpPr/>
          <p:nvPr userDrawn="1"/>
        </p:nvSpPr>
        <p:spPr>
          <a:xfrm>
            <a:off x="700323" y="636199"/>
            <a:ext cx="1296144" cy="2880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46B9A661-409B-1758-4419-1A2964989BFF}"/>
              </a:ext>
            </a:extLst>
          </p:cNvPr>
          <p:cNvSpPr/>
          <p:nvPr userDrawn="1"/>
        </p:nvSpPr>
        <p:spPr>
          <a:xfrm>
            <a:off x="2704190" y="636199"/>
            <a:ext cx="1296144" cy="2880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0DF185DC-3D67-B622-D54F-8FD3EE586D5C}"/>
              </a:ext>
            </a:extLst>
          </p:cNvPr>
          <p:cNvSpPr/>
          <p:nvPr userDrawn="1"/>
        </p:nvSpPr>
        <p:spPr>
          <a:xfrm>
            <a:off x="4697834" y="621708"/>
            <a:ext cx="1296144" cy="2880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74E29433-D292-961E-6234-67940C662C04}"/>
              </a:ext>
            </a:extLst>
          </p:cNvPr>
          <p:cNvSpPr/>
          <p:nvPr userDrawn="1"/>
        </p:nvSpPr>
        <p:spPr>
          <a:xfrm>
            <a:off x="6714058" y="623842"/>
            <a:ext cx="1296144" cy="2880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81E65BD1-04AD-3335-F6B0-ABE8211AAF9A}"/>
              </a:ext>
            </a:extLst>
          </p:cNvPr>
          <p:cNvSpPr/>
          <p:nvPr userDrawn="1"/>
        </p:nvSpPr>
        <p:spPr>
          <a:xfrm>
            <a:off x="8658274" y="636199"/>
            <a:ext cx="1296144" cy="2880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81FE0924-8B15-DA81-D961-0A01FBFA8909}"/>
              </a:ext>
            </a:extLst>
          </p:cNvPr>
          <p:cNvSpPr/>
          <p:nvPr userDrawn="1"/>
        </p:nvSpPr>
        <p:spPr>
          <a:xfrm>
            <a:off x="690100" y="3911496"/>
            <a:ext cx="1296144" cy="2880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380AEA67-2AFA-86E4-42E5-C4000BD1CC07}"/>
              </a:ext>
            </a:extLst>
          </p:cNvPr>
          <p:cNvSpPr/>
          <p:nvPr userDrawn="1"/>
        </p:nvSpPr>
        <p:spPr>
          <a:xfrm>
            <a:off x="2693967" y="3911496"/>
            <a:ext cx="1296144" cy="2880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8433F4FE-3FCF-6858-EC14-D0FEDEB2FB62}"/>
              </a:ext>
            </a:extLst>
          </p:cNvPr>
          <p:cNvSpPr/>
          <p:nvPr userDrawn="1"/>
        </p:nvSpPr>
        <p:spPr>
          <a:xfrm>
            <a:off x="4687611" y="3897005"/>
            <a:ext cx="1296144" cy="2880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CDA96BE9-88E6-B9FF-A543-BB0E6388E862}"/>
              </a:ext>
            </a:extLst>
          </p:cNvPr>
          <p:cNvSpPr/>
          <p:nvPr userDrawn="1"/>
        </p:nvSpPr>
        <p:spPr>
          <a:xfrm>
            <a:off x="6703835" y="3899139"/>
            <a:ext cx="1296144" cy="2880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F24EE32A-3842-43C3-E20F-250DE4F88527}"/>
              </a:ext>
            </a:extLst>
          </p:cNvPr>
          <p:cNvSpPr/>
          <p:nvPr userDrawn="1"/>
        </p:nvSpPr>
        <p:spPr>
          <a:xfrm>
            <a:off x="8648051" y="3911496"/>
            <a:ext cx="1296144" cy="2880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EED25F68-0C94-B6A8-5A11-B651AA92576D}"/>
              </a:ext>
            </a:extLst>
          </p:cNvPr>
          <p:cNvSpPr txBox="1"/>
          <p:nvPr userDrawn="1"/>
        </p:nvSpPr>
        <p:spPr>
          <a:xfrm>
            <a:off x="368706" y="98137"/>
            <a:ext cx="4783268" cy="369332"/>
          </a:xfrm>
          <a:prstGeom prst="rect">
            <a:avLst/>
          </a:prstGeom>
          <a:noFill/>
        </p:spPr>
        <p:txBody>
          <a:bodyPr wrap="square" rtlCol="0">
            <a:spAutoFit/>
          </a:bodyPr>
          <a:lstStyle/>
          <a:p>
            <a:r>
              <a:rPr kumimoji="1" lang="ja-JP" altLang="en-US" b="1">
                <a:latin typeface="BIZ UDPゴシック" panose="020B0400000000000000" pitchFamily="50" charset="-128"/>
                <a:ea typeface="BIZ UDPゴシック" panose="020B0400000000000000" pitchFamily="50" charset="-128"/>
              </a:rPr>
              <a:t>■決済用印刷台紙</a:t>
            </a:r>
          </a:p>
        </p:txBody>
      </p:sp>
      <p:sp>
        <p:nvSpPr>
          <p:cNvPr id="13" name="テキスト ボックス 12">
            <a:extLst>
              <a:ext uri="{FF2B5EF4-FFF2-40B4-BE49-F238E27FC236}">
                <a16:creationId xmlns:a16="http://schemas.microsoft.com/office/drawing/2014/main" id="{E4AAA23C-228F-6700-BBB6-163ED52F0C8B}"/>
              </a:ext>
            </a:extLst>
          </p:cNvPr>
          <p:cNvSpPr txBox="1"/>
          <p:nvPr userDrawn="1"/>
        </p:nvSpPr>
        <p:spPr>
          <a:xfrm>
            <a:off x="5843302" y="7142292"/>
            <a:ext cx="4783268" cy="276999"/>
          </a:xfrm>
          <a:prstGeom prst="rect">
            <a:avLst/>
          </a:prstGeom>
          <a:noFill/>
        </p:spPr>
        <p:txBody>
          <a:bodyPr wrap="square" rtlCol="0">
            <a:spAutoFit/>
          </a:bodyPr>
          <a:lstStyle/>
          <a:p>
            <a:pPr algn="r"/>
            <a:r>
              <a:rPr kumimoji="1" lang="en-US" altLang="ja-JP" sz="1200" b="0">
                <a:latin typeface="Meiryo UI" panose="020B0604030504040204" pitchFamily="50" charset="-128"/>
                <a:ea typeface="Meiryo UI" panose="020B0604030504040204" pitchFamily="50" charset="-128"/>
              </a:rPr>
              <a:t>※QR</a:t>
            </a:r>
            <a:r>
              <a:rPr kumimoji="1" lang="ja-JP" altLang="en-US" sz="1200" b="0">
                <a:latin typeface="Meiryo UI" panose="020B0604030504040204" pitchFamily="50" charset="-128"/>
                <a:ea typeface="Meiryo UI" panose="020B0604030504040204" pitchFamily="50" charset="-128"/>
              </a:rPr>
              <a:t>コードは㈱デンソーウェーブの登録商標です。</a:t>
            </a:r>
          </a:p>
        </p:txBody>
      </p:sp>
      <p:sp>
        <p:nvSpPr>
          <p:cNvPr id="16" name="テキスト ボックス 15">
            <a:extLst>
              <a:ext uri="{FF2B5EF4-FFF2-40B4-BE49-F238E27FC236}">
                <a16:creationId xmlns:a16="http://schemas.microsoft.com/office/drawing/2014/main" id="{42460CBA-68D4-721A-E7F5-978AB53D4E14}"/>
              </a:ext>
            </a:extLst>
          </p:cNvPr>
          <p:cNvSpPr txBox="1"/>
          <p:nvPr userDrawn="1"/>
        </p:nvSpPr>
        <p:spPr>
          <a:xfrm>
            <a:off x="3804780" y="115186"/>
            <a:ext cx="6120681" cy="307777"/>
          </a:xfrm>
          <a:prstGeom prst="rect">
            <a:avLst/>
          </a:prstGeom>
          <a:noFill/>
        </p:spPr>
        <p:txBody>
          <a:bodyPr wrap="square" rtlCol="0">
            <a:spAutoFit/>
          </a:bodyPr>
          <a:lstStyle/>
          <a:p>
            <a:pPr algn="ctr"/>
            <a:r>
              <a:rPr kumimoji="1" lang="ja-JP" altLang="en-US" sz="1400">
                <a:latin typeface="BIZ UDPゴシック" panose="020B0400000000000000" pitchFamily="50" charset="-128"/>
                <a:ea typeface="BIZ UDPゴシック" panose="020B0400000000000000" pitchFamily="50" charset="-128"/>
              </a:rPr>
              <a:t>ご利用方法は</a:t>
            </a:r>
            <a:r>
              <a:rPr kumimoji="1" lang="en-US" altLang="ja-JP" sz="1400">
                <a:latin typeface="BIZ UDPゴシック" panose="020B0400000000000000" pitchFamily="50" charset="-128"/>
                <a:ea typeface="BIZ UDPゴシック" panose="020B0400000000000000" pitchFamily="50" charset="-128"/>
              </a:rPr>
              <a:t>3</a:t>
            </a:r>
            <a:r>
              <a:rPr kumimoji="1" lang="ja-JP" altLang="en-US" sz="1400">
                <a:latin typeface="BIZ UDPゴシック" panose="020B0400000000000000" pitchFamily="50" charset="-128"/>
                <a:ea typeface="BIZ UDPゴシック" panose="020B0400000000000000" pitchFamily="50" charset="-128"/>
              </a:rPr>
              <a:t>ページ以降もしくは加盟店マニュアルをご確認ください。</a:t>
            </a:r>
          </a:p>
        </p:txBody>
      </p:sp>
    </p:spTree>
    <p:extLst>
      <p:ext uri="{BB962C8B-B14F-4D97-AF65-F5344CB8AC3E}">
        <p14:creationId xmlns:p14="http://schemas.microsoft.com/office/powerpoint/2010/main" val="3157647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E0DE31D-FD0A-4551-89AD-61950A3238B2}" type="datetimeFigureOut">
              <a:rPr kumimoji="1" lang="ja-JP" altLang="en-US" smtClean="0"/>
              <a:t>2025/12/2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5082FCB-3953-41B2-BA79-0732F333A584}" type="slidenum">
              <a:rPr kumimoji="1" lang="ja-JP" altLang="en-US" smtClean="0"/>
              <a:t>‹#›</a:t>
            </a:fld>
            <a:endParaRPr kumimoji="1" lang="ja-JP" altLang="en-US"/>
          </a:p>
        </p:txBody>
      </p:sp>
    </p:spTree>
    <p:extLst>
      <p:ext uri="{BB962C8B-B14F-4D97-AF65-F5344CB8AC3E}">
        <p14:creationId xmlns:p14="http://schemas.microsoft.com/office/powerpoint/2010/main" val="14592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E0DE31D-FD0A-4551-89AD-61950A3238B2}" type="datetimeFigureOut">
              <a:rPr kumimoji="1" lang="ja-JP" altLang="en-US" smtClean="0"/>
              <a:t>2025/12/2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5082FCB-3953-41B2-BA79-0732F333A584}" type="slidenum">
              <a:rPr kumimoji="1" lang="ja-JP" altLang="en-US" smtClean="0"/>
              <a:t>‹#›</a:t>
            </a:fld>
            <a:endParaRPr kumimoji="1" lang="ja-JP" altLang="en-US"/>
          </a:p>
        </p:txBody>
      </p:sp>
    </p:spTree>
    <p:extLst>
      <p:ext uri="{BB962C8B-B14F-4D97-AF65-F5344CB8AC3E}">
        <p14:creationId xmlns:p14="http://schemas.microsoft.com/office/powerpoint/2010/main" val="3889932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BE0DE31D-FD0A-4551-89AD-61950A3238B2}" type="datetimeFigureOut">
              <a:rPr kumimoji="1" lang="ja-JP" altLang="en-US" smtClean="0"/>
              <a:t>2025/12/2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5082FCB-3953-41B2-BA79-0732F333A584}" type="slidenum">
              <a:rPr kumimoji="1" lang="ja-JP" altLang="en-US" smtClean="0"/>
              <a:t>‹#›</a:t>
            </a:fld>
            <a:endParaRPr kumimoji="1" lang="ja-JP" altLang="en-US"/>
          </a:p>
        </p:txBody>
      </p:sp>
    </p:spTree>
    <p:extLst>
      <p:ext uri="{BB962C8B-B14F-4D97-AF65-F5344CB8AC3E}">
        <p14:creationId xmlns:p14="http://schemas.microsoft.com/office/powerpoint/2010/main" val="486830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BE0DE31D-FD0A-4551-89AD-61950A3238B2}" type="datetimeFigureOut">
              <a:rPr kumimoji="1" lang="ja-JP" altLang="en-US" smtClean="0"/>
              <a:t>2025/12/2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5082FCB-3953-41B2-BA79-0732F333A584}" type="slidenum">
              <a:rPr kumimoji="1" lang="ja-JP" altLang="en-US" smtClean="0"/>
              <a:t>‹#›</a:t>
            </a:fld>
            <a:endParaRPr kumimoji="1" lang="ja-JP" altLang="en-US"/>
          </a:p>
        </p:txBody>
      </p:sp>
    </p:spTree>
    <p:extLst>
      <p:ext uri="{BB962C8B-B14F-4D97-AF65-F5344CB8AC3E}">
        <p14:creationId xmlns:p14="http://schemas.microsoft.com/office/powerpoint/2010/main" val="4105171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54" name="図 53">
            <a:extLst>
              <a:ext uri="{FF2B5EF4-FFF2-40B4-BE49-F238E27FC236}">
                <a16:creationId xmlns:a16="http://schemas.microsoft.com/office/drawing/2014/main" id="{72BE7232-D906-660F-3796-371A0D3C02C5}"/>
              </a:ext>
            </a:extLst>
          </p:cNvPr>
          <p:cNvPicPr>
            <a:picLocks noChangeAspect="1"/>
          </p:cNvPicPr>
          <p:nvPr userDrawn="1"/>
        </p:nvPicPr>
        <p:blipFill>
          <a:blip r:embed="rId2"/>
          <a:stretch>
            <a:fillRect/>
          </a:stretch>
        </p:blipFill>
        <p:spPr>
          <a:xfrm>
            <a:off x="368709" y="503837"/>
            <a:ext cx="1983308" cy="3276000"/>
          </a:xfrm>
          <a:prstGeom prst="rect">
            <a:avLst/>
          </a:prstGeom>
          <a:ln>
            <a:solidFill>
              <a:srgbClr val="FF6600"/>
            </a:solidFill>
            <a:prstDash val="dash"/>
          </a:ln>
        </p:spPr>
      </p:pic>
      <p:pic>
        <p:nvPicPr>
          <p:cNvPr id="55" name="図 54">
            <a:extLst>
              <a:ext uri="{FF2B5EF4-FFF2-40B4-BE49-F238E27FC236}">
                <a16:creationId xmlns:a16="http://schemas.microsoft.com/office/drawing/2014/main" id="{53732BDE-AB95-F770-0DD6-73DAEDEA1A0B}"/>
              </a:ext>
            </a:extLst>
          </p:cNvPr>
          <p:cNvPicPr>
            <a:picLocks noChangeAspect="1"/>
          </p:cNvPicPr>
          <p:nvPr userDrawn="1"/>
        </p:nvPicPr>
        <p:blipFill>
          <a:blip r:embed="rId2"/>
          <a:stretch>
            <a:fillRect/>
          </a:stretch>
        </p:blipFill>
        <p:spPr>
          <a:xfrm>
            <a:off x="2358901" y="503837"/>
            <a:ext cx="1983308" cy="3276000"/>
          </a:xfrm>
          <a:prstGeom prst="rect">
            <a:avLst/>
          </a:prstGeom>
          <a:ln>
            <a:solidFill>
              <a:srgbClr val="FF6600"/>
            </a:solidFill>
            <a:prstDash val="dash"/>
          </a:ln>
        </p:spPr>
      </p:pic>
      <p:pic>
        <p:nvPicPr>
          <p:cNvPr id="56" name="図 55">
            <a:extLst>
              <a:ext uri="{FF2B5EF4-FFF2-40B4-BE49-F238E27FC236}">
                <a16:creationId xmlns:a16="http://schemas.microsoft.com/office/drawing/2014/main" id="{F5822D00-2151-FF29-A0AB-804AD9F50054}"/>
              </a:ext>
            </a:extLst>
          </p:cNvPr>
          <p:cNvPicPr>
            <a:picLocks noChangeAspect="1"/>
          </p:cNvPicPr>
          <p:nvPr userDrawn="1"/>
        </p:nvPicPr>
        <p:blipFill>
          <a:blip r:embed="rId2"/>
          <a:stretch>
            <a:fillRect/>
          </a:stretch>
        </p:blipFill>
        <p:spPr>
          <a:xfrm>
            <a:off x="4354252" y="503837"/>
            <a:ext cx="1983308" cy="3276000"/>
          </a:xfrm>
          <a:prstGeom prst="rect">
            <a:avLst/>
          </a:prstGeom>
          <a:ln>
            <a:solidFill>
              <a:srgbClr val="FF6600"/>
            </a:solidFill>
            <a:prstDash val="dash"/>
          </a:ln>
        </p:spPr>
      </p:pic>
      <p:pic>
        <p:nvPicPr>
          <p:cNvPr id="57" name="図 56">
            <a:extLst>
              <a:ext uri="{FF2B5EF4-FFF2-40B4-BE49-F238E27FC236}">
                <a16:creationId xmlns:a16="http://schemas.microsoft.com/office/drawing/2014/main" id="{F4664982-2097-F579-5AFD-FED9A7235257}"/>
              </a:ext>
            </a:extLst>
          </p:cNvPr>
          <p:cNvPicPr>
            <a:picLocks noChangeAspect="1"/>
          </p:cNvPicPr>
          <p:nvPr userDrawn="1"/>
        </p:nvPicPr>
        <p:blipFill>
          <a:blip r:embed="rId2"/>
          <a:stretch>
            <a:fillRect/>
          </a:stretch>
        </p:blipFill>
        <p:spPr>
          <a:xfrm>
            <a:off x="6346952" y="503837"/>
            <a:ext cx="1983308" cy="3276000"/>
          </a:xfrm>
          <a:prstGeom prst="rect">
            <a:avLst/>
          </a:prstGeom>
          <a:ln>
            <a:solidFill>
              <a:srgbClr val="FF6600"/>
            </a:solidFill>
            <a:prstDash val="dash"/>
          </a:ln>
        </p:spPr>
      </p:pic>
      <p:pic>
        <p:nvPicPr>
          <p:cNvPr id="58" name="図 57">
            <a:extLst>
              <a:ext uri="{FF2B5EF4-FFF2-40B4-BE49-F238E27FC236}">
                <a16:creationId xmlns:a16="http://schemas.microsoft.com/office/drawing/2014/main" id="{58472025-3E88-1027-AC01-7E7C1D59E1F0}"/>
              </a:ext>
            </a:extLst>
          </p:cNvPr>
          <p:cNvPicPr>
            <a:picLocks noChangeAspect="1"/>
          </p:cNvPicPr>
          <p:nvPr userDrawn="1"/>
        </p:nvPicPr>
        <p:blipFill>
          <a:blip r:embed="rId2"/>
          <a:stretch>
            <a:fillRect/>
          </a:stretch>
        </p:blipFill>
        <p:spPr>
          <a:xfrm>
            <a:off x="8339652" y="503837"/>
            <a:ext cx="1983308" cy="3276000"/>
          </a:xfrm>
          <a:prstGeom prst="rect">
            <a:avLst/>
          </a:prstGeom>
          <a:ln>
            <a:solidFill>
              <a:srgbClr val="FF6600"/>
            </a:solidFill>
            <a:prstDash val="dash"/>
          </a:ln>
        </p:spPr>
      </p:pic>
      <p:pic>
        <p:nvPicPr>
          <p:cNvPr id="59" name="図 58">
            <a:extLst>
              <a:ext uri="{FF2B5EF4-FFF2-40B4-BE49-F238E27FC236}">
                <a16:creationId xmlns:a16="http://schemas.microsoft.com/office/drawing/2014/main" id="{E7CA8384-7D84-622C-3623-96C80959298B}"/>
              </a:ext>
            </a:extLst>
          </p:cNvPr>
          <p:cNvPicPr>
            <a:picLocks noChangeAspect="1"/>
          </p:cNvPicPr>
          <p:nvPr userDrawn="1"/>
        </p:nvPicPr>
        <p:blipFill>
          <a:blip r:embed="rId2"/>
          <a:stretch>
            <a:fillRect/>
          </a:stretch>
        </p:blipFill>
        <p:spPr>
          <a:xfrm>
            <a:off x="368706" y="3780444"/>
            <a:ext cx="1983308" cy="3276000"/>
          </a:xfrm>
          <a:prstGeom prst="rect">
            <a:avLst/>
          </a:prstGeom>
          <a:ln>
            <a:solidFill>
              <a:srgbClr val="FF6600"/>
            </a:solidFill>
            <a:prstDash val="dash"/>
          </a:ln>
        </p:spPr>
      </p:pic>
      <p:pic>
        <p:nvPicPr>
          <p:cNvPr id="60" name="図 59">
            <a:extLst>
              <a:ext uri="{FF2B5EF4-FFF2-40B4-BE49-F238E27FC236}">
                <a16:creationId xmlns:a16="http://schemas.microsoft.com/office/drawing/2014/main" id="{4BD9B810-692D-D9B7-AC4C-6933EEB07D49}"/>
              </a:ext>
            </a:extLst>
          </p:cNvPr>
          <p:cNvPicPr>
            <a:picLocks noChangeAspect="1"/>
          </p:cNvPicPr>
          <p:nvPr userDrawn="1"/>
        </p:nvPicPr>
        <p:blipFill>
          <a:blip r:embed="rId2"/>
          <a:stretch>
            <a:fillRect/>
          </a:stretch>
        </p:blipFill>
        <p:spPr>
          <a:xfrm>
            <a:off x="2358898" y="3780444"/>
            <a:ext cx="1983308" cy="3276000"/>
          </a:xfrm>
          <a:prstGeom prst="rect">
            <a:avLst/>
          </a:prstGeom>
          <a:ln>
            <a:solidFill>
              <a:srgbClr val="FF6600"/>
            </a:solidFill>
            <a:prstDash val="dash"/>
          </a:ln>
        </p:spPr>
      </p:pic>
      <p:pic>
        <p:nvPicPr>
          <p:cNvPr id="61" name="図 60">
            <a:extLst>
              <a:ext uri="{FF2B5EF4-FFF2-40B4-BE49-F238E27FC236}">
                <a16:creationId xmlns:a16="http://schemas.microsoft.com/office/drawing/2014/main" id="{7E34C738-8B89-74B4-9666-C1E7547D5303}"/>
              </a:ext>
            </a:extLst>
          </p:cNvPr>
          <p:cNvPicPr>
            <a:picLocks noChangeAspect="1"/>
          </p:cNvPicPr>
          <p:nvPr userDrawn="1"/>
        </p:nvPicPr>
        <p:blipFill>
          <a:blip r:embed="rId2"/>
          <a:stretch>
            <a:fillRect/>
          </a:stretch>
        </p:blipFill>
        <p:spPr>
          <a:xfrm>
            <a:off x="4354249" y="3780444"/>
            <a:ext cx="1983308" cy="3276000"/>
          </a:xfrm>
          <a:prstGeom prst="rect">
            <a:avLst/>
          </a:prstGeom>
          <a:ln>
            <a:solidFill>
              <a:srgbClr val="FF6600"/>
            </a:solidFill>
            <a:prstDash val="dash"/>
          </a:ln>
        </p:spPr>
      </p:pic>
      <p:pic>
        <p:nvPicPr>
          <p:cNvPr id="62" name="図 61">
            <a:extLst>
              <a:ext uri="{FF2B5EF4-FFF2-40B4-BE49-F238E27FC236}">
                <a16:creationId xmlns:a16="http://schemas.microsoft.com/office/drawing/2014/main" id="{3E6E565C-7024-DB0B-9173-3AC126C2943A}"/>
              </a:ext>
            </a:extLst>
          </p:cNvPr>
          <p:cNvPicPr>
            <a:picLocks noChangeAspect="1"/>
          </p:cNvPicPr>
          <p:nvPr userDrawn="1"/>
        </p:nvPicPr>
        <p:blipFill>
          <a:blip r:embed="rId2"/>
          <a:stretch>
            <a:fillRect/>
          </a:stretch>
        </p:blipFill>
        <p:spPr>
          <a:xfrm>
            <a:off x="6346949" y="3780444"/>
            <a:ext cx="1983308" cy="3276000"/>
          </a:xfrm>
          <a:prstGeom prst="rect">
            <a:avLst/>
          </a:prstGeom>
          <a:ln>
            <a:solidFill>
              <a:srgbClr val="FF6600"/>
            </a:solidFill>
            <a:prstDash val="dash"/>
          </a:ln>
        </p:spPr>
      </p:pic>
      <p:pic>
        <p:nvPicPr>
          <p:cNvPr id="63" name="図 62">
            <a:extLst>
              <a:ext uri="{FF2B5EF4-FFF2-40B4-BE49-F238E27FC236}">
                <a16:creationId xmlns:a16="http://schemas.microsoft.com/office/drawing/2014/main" id="{57A66B20-920B-6463-DA72-7A8FB3BB2AD4}"/>
              </a:ext>
            </a:extLst>
          </p:cNvPr>
          <p:cNvPicPr>
            <a:picLocks noChangeAspect="1"/>
          </p:cNvPicPr>
          <p:nvPr userDrawn="1"/>
        </p:nvPicPr>
        <p:blipFill>
          <a:blip r:embed="rId2"/>
          <a:stretch>
            <a:fillRect/>
          </a:stretch>
        </p:blipFill>
        <p:spPr>
          <a:xfrm>
            <a:off x="8339649" y="3780444"/>
            <a:ext cx="1983308" cy="3276000"/>
          </a:xfrm>
          <a:prstGeom prst="rect">
            <a:avLst/>
          </a:prstGeom>
          <a:ln>
            <a:solidFill>
              <a:srgbClr val="FF6600"/>
            </a:solidFill>
            <a:prstDash val="dash"/>
          </a:ln>
        </p:spPr>
      </p:pic>
      <p:sp>
        <p:nvSpPr>
          <p:cNvPr id="3" name="正方形/長方形 2">
            <a:extLst>
              <a:ext uri="{FF2B5EF4-FFF2-40B4-BE49-F238E27FC236}">
                <a16:creationId xmlns:a16="http://schemas.microsoft.com/office/drawing/2014/main" id="{E5410DFB-9253-660E-9694-82205D323F49}"/>
              </a:ext>
            </a:extLst>
          </p:cNvPr>
          <p:cNvSpPr/>
          <p:nvPr userDrawn="1"/>
        </p:nvSpPr>
        <p:spPr>
          <a:xfrm>
            <a:off x="418622" y="634345"/>
            <a:ext cx="1860149" cy="7920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a:extLst>
              <a:ext uri="{FF2B5EF4-FFF2-40B4-BE49-F238E27FC236}">
                <a16:creationId xmlns:a16="http://schemas.microsoft.com/office/drawing/2014/main" id="{0E01E441-BCCA-E718-1DCC-5C120B2701DF}"/>
              </a:ext>
            </a:extLst>
          </p:cNvPr>
          <p:cNvPicPr>
            <a:picLocks noChangeAspect="1"/>
          </p:cNvPicPr>
          <p:nvPr userDrawn="1"/>
        </p:nvPicPr>
        <p:blipFill>
          <a:blip r:embed="rId2"/>
          <a:srcRect l="3699" t="13591" r="5533" b="71023"/>
          <a:stretch>
            <a:fillRect/>
          </a:stretch>
        </p:blipFill>
        <p:spPr>
          <a:xfrm>
            <a:off x="448596" y="755501"/>
            <a:ext cx="1800200" cy="504056"/>
          </a:xfrm>
          <a:prstGeom prst="rect">
            <a:avLst/>
          </a:prstGeom>
          <a:ln>
            <a:noFill/>
            <a:prstDash val="dash"/>
          </a:ln>
        </p:spPr>
      </p:pic>
      <p:sp>
        <p:nvSpPr>
          <p:cNvPr id="5" name="正方形/長方形 4">
            <a:extLst>
              <a:ext uri="{FF2B5EF4-FFF2-40B4-BE49-F238E27FC236}">
                <a16:creationId xmlns:a16="http://schemas.microsoft.com/office/drawing/2014/main" id="{095DE65C-6D42-1451-E28C-FD5D445499D5}"/>
              </a:ext>
            </a:extLst>
          </p:cNvPr>
          <p:cNvSpPr/>
          <p:nvPr userDrawn="1"/>
        </p:nvSpPr>
        <p:spPr>
          <a:xfrm>
            <a:off x="2406278" y="631867"/>
            <a:ext cx="1860149" cy="7920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a:extLst>
              <a:ext uri="{FF2B5EF4-FFF2-40B4-BE49-F238E27FC236}">
                <a16:creationId xmlns:a16="http://schemas.microsoft.com/office/drawing/2014/main" id="{99777EA4-C411-61D7-F51F-3E6B123BCBA9}"/>
              </a:ext>
            </a:extLst>
          </p:cNvPr>
          <p:cNvPicPr>
            <a:picLocks noChangeAspect="1"/>
          </p:cNvPicPr>
          <p:nvPr userDrawn="1"/>
        </p:nvPicPr>
        <p:blipFill>
          <a:blip r:embed="rId2"/>
          <a:srcRect l="3699" t="13591" r="5533" b="71023"/>
          <a:stretch>
            <a:fillRect/>
          </a:stretch>
        </p:blipFill>
        <p:spPr>
          <a:xfrm>
            <a:off x="2436252" y="753023"/>
            <a:ext cx="1800200" cy="504056"/>
          </a:xfrm>
          <a:prstGeom prst="rect">
            <a:avLst/>
          </a:prstGeom>
          <a:ln>
            <a:noFill/>
            <a:prstDash val="dash"/>
          </a:ln>
        </p:spPr>
      </p:pic>
      <p:sp>
        <p:nvSpPr>
          <p:cNvPr id="8" name="正方形/長方形 7">
            <a:extLst>
              <a:ext uri="{FF2B5EF4-FFF2-40B4-BE49-F238E27FC236}">
                <a16:creationId xmlns:a16="http://schemas.microsoft.com/office/drawing/2014/main" id="{C5F81D64-84FA-C4EF-AAA5-86A3655D0841}"/>
              </a:ext>
            </a:extLst>
          </p:cNvPr>
          <p:cNvSpPr/>
          <p:nvPr userDrawn="1"/>
        </p:nvSpPr>
        <p:spPr>
          <a:xfrm>
            <a:off x="4421861" y="630535"/>
            <a:ext cx="1860149" cy="7920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4504D48D-F32E-74D6-8988-93DC3C001653}"/>
              </a:ext>
            </a:extLst>
          </p:cNvPr>
          <p:cNvPicPr>
            <a:picLocks noChangeAspect="1"/>
          </p:cNvPicPr>
          <p:nvPr userDrawn="1"/>
        </p:nvPicPr>
        <p:blipFill>
          <a:blip r:embed="rId2"/>
          <a:srcRect l="3699" t="13591" r="5533" b="71023"/>
          <a:stretch>
            <a:fillRect/>
          </a:stretch>
        </p:blipFill>
        <p:spPr>
          <a:xfrm>
            <a:off x="4451835" y="751691"/>
            <a:ext cx="1800200" cy="504056"/>
          </a:xfrm>
          <a:prstGeom prst="rect">
            <a:avLst/>
          </a:prstGeom>
          <a:ln>
            <a:noFill/>
            <a:prstDash val="dash"/>
          </a:ln>
        </p:spPr>
      </p:pic>
      <p:sp>
        <p:nvSpPr>
          <p:cNvPr id="11" name="正方形/長方形 10">
            <a:extLst>
              <a:ext uri="{FF2B5EF4-FFF2-40B4-BE49-F238E27FC236}">
                <a16:creationId xmlns:a16="http://schemas.microsoft.com/office/drawing/2014/main" id="{E4047587-10CC-601F-81E1-431EB7DC54CB}"/>
              </a:ext>
            </a:extLst>
          </p:cNvPr>
          <p:cNvSpPr/>
          <p:nvPr userDrawn="1"/>
        </p:nvSpPr>
        <p:spPr>
          <a:xfrm>
            <a:off x="6404762" y="624185"/>
            <a:ext cx="1860149" cy="7920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a:extLst>
              <a:ext uri="{FF2B5EF4-FFF2-40B4-BE49-F238E27FC236}">
                <a16:creationId xmlns:a16="http://schemas.microsoft.com/office/drawing/2014/main" id="{6EE832DB-CF0A-BF31-F2CA-5278A726FF09}"/>
              </a:ext>
            </a:extLst>
          </p:cNvPr>
          <p:cNvPicPr>
            <a:picLocks noChangeAspect="1"/>
          </p:cNvPicPr>
          <p:nvPr userDrawn="1"/>
        </p:nvPicPr>
        <p:blipFill>
          <a:blip r:embed="rId2"/>
          <a:srcRect l="3699" t="13591" r="5533" b="71023"/>
          <a:stretch>
            <a:fillRect/>
          </a:stretch>
        </p:blipFill>
        <p:spPr>
          <a:xfrm>
            <a:off x="6434736" y="752429"/>
            <a:ext cx="1800200" cy="504056"/>
          </a:xfrm>
          <a:prstGeom prst="rect">
            <a:avLst/>
          </a:prstGeom>
          <a:ln>
            <a:noFill/>
            <a:prstDash val="dash"/>
          </a:ln>
        </p:spPr>
      </p:pic>
      <p:sp>
        <p:nvSpPr>
          <p:cNvPr id="14" name="正方形/長方形 13">
            <a:extLst>
              <a:ext uri="{FF2B5EF4-FFF2-40B4-BE49-F238E27FC236}">
                <a16:creationId xmlns:a16="http://schemas.microsoft.com/office/drawing/2014/main" id="{0FCAB5E7-2F10-B487-E6D8-4FAC148E552F}"/>
              </a:ext>
            </a:extLst>
          </p:cNvPr>
          <p:cNvSpPr/>
          <p:nvPr userDrawn="1"/>
        </p:nvSpPr>
        <p:spPr>
          <a:xfrm>
            <a:off x="8384418" y="618573"/>
            <a:ext cx="1860149" cy="7920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 name="図 14">
            <a:extLst>
              <a:ext uri="{FF2B5EF4-FFF2-40B4-BE49-F238E27FC236}">
                <a16:creationId xmlns:a16="http://schemas.microsoft.com/office/drawing/2014/main" id="{B464D333-E7FA-7C93-91BC-A9D2EF5344A9}"/>
              </a:ext>
            </a:extLst>
          </p:cNvPr>
          <p:cNvPicPr>
            <a:picLocks noChangeAspect="1"/>
          </p:cNvPicPr>
          <p:nvPr userDrawn="1"/>
        </p:nvPicPr>
        <p:blipFill>
          <a:blip r:embed="rId2"/>
          <a:srcRect l="3699" t="13591" r="5533" b="71023"/>
          <a:stretch>
            <a:fillRect/>
          </a:stretch>
        </p:blipFill>
        <p:spPr>
          <a:xfrm>
            <a:off x="8414392" y="746817"/>
            <a:ext cx="1800200" cy="504056"/>
          </a:xfrm>
          <a:prstGeom prst="rect">
            <a:avLst/>
          </a:prstGeom>
          <a:ln>
            <a:noFill/>
            <a:prstDash val="dash"/>
          </a:ln>
        </p:spPr>
      </p:pic>
      <p:sp>
        <p:nvSpPr>
          <p:cNvPr id="16" name="テキスト ボックス 15">
            <a:extLst>
              <a:ext uri="{FF2B5EF4-FFF2-40B4-BE49-F238E27FC236}">
                <a16:creationId xmlns:a16="http://schemas.microsoft.com/office/drawing/2014/main" id="{C81377FB-88A5-B52B-8FD1-5F89CE37788B}"/>
              </a:ext>
            </a:extLst>
          </p:cNvPr>
          <p:cNvSpPr txBox="1"/>
          <p:nvPr userDrawn="1"/>
        </p:nvSpPr>
        <p:spPr>
          <a:xfrm>
            <a:off x="8351756" y="1215969"/>
            <a:ext cx="1947969" cy="307777"/>
          </a:xfrm>
          <a:prstGeom prst="rect">
            <a:avLst/>
          </a:prstGeom>
          <a:noFill/>
        </p:spPr>
        <p:txBody>
          <a:bodyPr wrap="none" rtlCol="0">
            <a:spAutoFit/>
          </a:bodyPr>
          <a:lstStyle/>
          <a:p>
            <a:pPr algn="ctr"/>
            <a:r>
              <a:rPr kumimoji="1" lang="ja-JP" altLang="en-US" sz="1400" b="1">
                <a:latin typeface="Meiryo UI" panose="020B0604030504040204" pitchFamily="50" charset="-128"/>
                <a:ea typeface="Meiryo UI" panose="020B0604030504040204" pitchFamily="50" charset="-128"/>
              </a:rPr>
              <a:t>お支払いシミュレーション</a:t>
            </a:r>
          </a:p>
        </p:txBody>
      </p:sp>
      <p:sp>
        <p:nvSpPr>
          <p:cNvPr id="17" name="正方形/長方形 16">
            <a:extLst>
              <a:ext uri="{FF2B5EF4-FFF2-40B4-BE49-F238E27FC236}">
                <a16:creationId xmlns:a16="http://schemas.microsoft.com/office/drawing/2014/main" id="{01F22991-B0E9-C50F-BBB5-91C5C7646301}"/>
              </a:ext>
            </a:extLst>
          </p:cNvPr>
          <p:cNvSpPr/>
          <p:nvPr userDrawn="1"/>
        </p:nvSpPr>
        <p:spPr>
          <a:xfrm>
            <a:off x="419882" y="3908113"/>
            <a:ext cx="1860149" cy="7920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8" name="図 17">
            <a:extLst>
              <a:ext uri="{FF2B5EF4-FFF2-40B4-BE49-F238E27FC236}">
                <a16:creationId xmlns:a16="http://schemas.microsoft.com/office/drawing/2014/main" id="{E3FC3654-A6E2-3279-0382-A402D9C26299}"/>
              </a:ext>
            </a:extLst>
          </p:cNvPr>
          <p:cNvPicPr>
            <a:picLocks noChangeAspect="1"/>
          </p:cNvPicPr>
          <p:nvPr userDrawn="1"/>
        </p:nvPicPr>
        <p:blipFill>
          <a:blip r:embed="rId2"/>
          <a:srcRect l="3699" t="13591" r="5533" b="71023"/>
          <a:stretch>
            <a:fillRect/>
          </a:stretch>
        </p:blipFill>
        <p:spPr>
          <a:xfrm>
            <a:off x="449856" y="4029269"/>
            <a:ext cx="1800200" cy="504056"/>
          </a:xfrm>
          <a:prstGeom prst="rect">
            <a:avLst/>
          </a:prstGeom>
          <a:ln>
            <a:noFill/>
            <a:prstDash val="dash"/>
          </a:ln>
        </p:spPr>
      </p:pic>
      <p:sp>
        <p:nvSpPr>
          <p:cNvPr id="20" name="正方形/長方形 19">
            <a:extLst>
              <a:ext uri="{FF2B5EF4-FFF2-40B4-BE49-F238E27FC236}">
                <a16:creationId xmlns:a16="http://schemas.microsoft.com/office/drawing/2014/main" id="{0123B77B-330F-ED46-9FDE-E5B36D8039BA}"/>
              </a:ext>
            </a:extLst>
          </p:cNvPr>
          <p:cNvSpPr/>
          <p:nvPr userDrawn="1"/>
        </p:nvSpPr>
        <p:spPr>
          <a:xfrm>
            <a:off x="2407538" y="3905635"/>
            <a:ext cx="1860149" cy="7920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1" name="図 20">
            <a:extLst>
              <a:ext uri="{FF2B5EF4-FFF2-40B4-BE49-F238E27FC236}">
                <a16:creationId xmlns:a16="http://schemas.microsoft.com/office/drawing/2014/main" id="{DBA2F27A-C7C3-A008-BDE9-62E82A66725B}"/>
              </a:ext>
            </a:extLst>
          </p:cNvPr>
          <p:cNvPicPr>
            <a:picLocks noChangeAspect="1"/>
          </p:cNvPicPr>
          <p:nvPr userDrawn="1"/>
        </p:nvPicPr>
        <p:blipFill>
          <a:blip r:embed="rId2"/>
          <a:srcRect l="3699" t="13591" r="5533" b="71023"/>
          <a:stretch>
            <a:fillRect/>
          </a:stretch>
        </p:blipFill>
        <p:spPr>
          <a:xfrm>
            <a:off x="2437512" y="4026791"/>
            <a:ext cx="1800200" cy="504056"/>
          </a:xfrm>
          <a:prstGeom prst="rect">
            <a:avLst/>
          </a:prstGeom>
          <a:ln>
            <a:noFill/>
            <a:prstDash val="dash"/>
          </a:ln>
        </p:spPr>
      </p:pic>
      <p:sp>
        <p:nvSpPr>
          <p:cNvPr id="23" name="正方形/長方形 22">
            <a:extLst>
              <a:ext uri="{FF2B5EF4-FFF2-40B4-BE49-F238E27FC236}">
                <a16:creationId xmlns:a16="http://schemas.microsoft.com/office/drawing/2014/main" id="{7C2FD40C-AED1-9B41-ACBC-E71A066F529B}"/>
              </a:ext>
            </a:extLst>
          </p:cNvPr>
          <p:cNvSpPr/>
          <p:nvPr userDrawn="1"/>
        </p:nvSpPr>
        <p:spPr>
          <a:xfrm>
            <a:off x="4423121" y="3904303"/>
            <a:ext cx="1860149" cy="7920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 name="図 23">
            <a:extLst>
              <a:ext uri="{FF2B5EF4-FFF2-40B4-BE49-F238E27FC236}">
                <a16:creationId xmlns:a16="http://schemas.microsoft.com/office/drawing/2014/main" id="{1E4FECA0-E350-CE9C-CDB1-E56D58946576}"/>
              </a:ext>
            </a:extLst>
          </p:cNvPr>
          <p:cNvPicPr>
            <a:picLocks noChangeAspect="1"/>
          </p:cNvPicPr>
          <p:nvPr userDrawn="1"/>
        </p:nvPicPr>
        <p:blipFill>
          <a:blip r:embed="rId2"/>
          <a:srcRect l="3699" t="13591" r="5533" b="71023"/>
          <a:stretch>
            <a:fillRect/>
          </a:stretch>
        </p:blipFill>
        <p:spPr>
          <a:xfrm>
            <a:off x="4453095" y="4025459"/>
            <a:ext cx="1800200" cy="504056"/>
          </a:xfrm>
          <a:prstGeom prst="rect">
            <a:avLst/>
          </a:prstGeom>
          <a:ln>
            <a:noFill/>
            <a:prstDash val="dash"/>
          </a:ln>
        </p:spPr>
      </p:pic>
      <p:sp>
        <p:nvSpPr>
          <p:cNvPr id="26" name="正方形/長方形 25">
            <a:extLst>
              <a:ext uri="{FF2B5EF4-FFF2-40B4-BE49-F238E27FC236}">
                <a16:creationId xmlns:a16="http://schemas.microsoft.com/office/drawing/2014/main" id="{B10F81AD-A2F4-B7A0-DC7D-1F6A54429740}"/>
              </a:ext>
            </a:extLst>
          </p:cNvPr>
          <p:cNvSpPr/>
          <p:nvPr userDrawn="1"/>
        </p:nvSpPr>
        <p:spPr>
          <a:xfrm>
            <a:off x="6406022" y="3905041"/>
            <a:ext cx="1860149" cy="7920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7" name="図 26">
            <a:extLst>
              <a:ext uri="{FF2B5EF4-FFF2-40B4-BE49-F238E27FC236}">
                <a16:creationId xmlns:a16="http://schemas.microsoft.com/office/drawing/2014/main" id="{DE1D315E-88CE-5E7B-FCB2-7762105EAD66}"/>
              </a:ext>
            </a:extLst>
          </p:cNvPr>
          <p:cNvPicPr>
            <a:picLocks noChangeAspect="1"/>
          </p:cNvPicPr>
          <p:nvPr userDrawn="1"/>
        </p:nvPicPr>
        <p:blipFill>
          <a:blip r:embed="rId2"/>
          <a:srcRect l="3699" t="13591" r="5533" b="71023"/>
          <a:stretch>
            <a:fillRect/>
          </a:stretch>
        </p:blipFill>
        <p:spPr>
          <a:xfrm>
            <a:off x="6435996" y="4026197"/>
            <a:ext cx="1800200" cy="504056"/>
          </a:xfrm>
          <a:prstGeom prst="rect">
            <a:avLst/>
          </a:prstGeom>
          <a:ln>
            <a:noFill/>
            <a:prstDash val="dash"/>
          </a:ln>
        </p:spPr>
      </p:pic>
      <p:sp>
        <p:nvSpPr>
          <p:cNvPr id="29" name="正方形/長方形 28">
            <a:extLst>
              <a:ext uri="{FF2B5EF4-FFF2-40B4-BE49-F238E27FC236}">
                <a16:creationId xmlns:a16="http://schemas.microsoft.com/office/drawing/2014/main" id="{0835DA04-0BCB-54B3-E997-5948DF053222}"/>
              </a:ext>
            </a:extLst>
          </p:cNvPr>
          <p:cNvSpPr/>
          <p:nvPr userDrawn="1"/>
        </p:nvSpPr>
        <p:spPr>
          <a:xfrm>
            <a:off x="8385678" y="3899429"/>
            <a:ext cx="1860149" cy="7920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0" name="図 29">
            <a:extLst>
              <a:ext uri="{FF2B5EF4-FFF2-40B4-BE49-F238E27FC236}">
                <a16:creationId xmlns:a16="http://schemas.microsoft.com/office/drawing/2014/main" id="{548C6D48-8F52-83DA-A94C-33251E7B7A90}"/>
              </a:ext>
            </a:extLst>
          </p:cNvPr>
          <p:cNvPicPr>
            <a:picLocks noChangeAspect="1"/>
          </p:cNvPicPr>
          <p:nvPr userDrawn="1"/>
        </p:nvPicPr>
        <p:blipFill>
          <a:blip r:embed="rId2"/>
          <a:srcRect l="3699" t="13591" r="5533" b="71023"/>
          <a:stretch>
            <a:fillRect/>
          </a:stretch>
        </p:blipFill>
        <p:spPr>
          <a:xfrm>
            <a:off x="8415652" y="4020585"/>
            <a:ext cx="1800200" cy="504056"/>
          </a:xfrm>
          <a:prstGeom prst="rect">
            <a:avLst/>
          </a:prstGeom>
          <a:ln>
            <a:noFill/>
            <a:prstDash val="dash"/>
          </a:ln>
        </p:spPr>
      </p:pic>
      <p:sp>
        <p:nvSpPr>
          <p:cNvPr id="32" name="テキスト ボックス 31">
            <a:extLst>
              <a:ext uri="{FF2B5EF4-FFF2-40B4-BE49-F238E27FC236}">
                <a16:creationId xmlns:a16="http://schemas.microsoft.com/office/drawing/2014/main" id="{E0371D3F-7EA8-C52D-4832-C61B4A39F838}"/>
              </a:ext>
            </a:extLst>
          </p:cNvPr>
          <p:cNvSpPr txBox="1"/>
          <p:nvPr userDrawn="1"/>
        </p:nvSpPr>
        <p:spPr>
          <a:xfrm>
            <a:off x="6369300" y="1215969"/>
            <a:ext cx="1947969" cy="307777"/>
          </a:xfrm>
          <a:prstGeom prst="rect">
            <a:avLst/>
          </a:prstGeom>
          <a:noFill/>
        </p:spPr>
        <p:txBody>
          <a:bodyPr wrap="none" rtlCol="0">
            <a:spAutoFit/>
          </a:bodyPr>
          <a:lstStyle/>
          <a:p>
            <a:pPr algn="ctr"/>
            <a:r>
              <a:rPr kumimoji="1" lang="ja-JP" altLang="en-US" sz="1400" b="1">
                <a:latin typeface="Meiryo UI" panose="020B0604030504040204" pitchFamily="50" charset="-128"/>
                <a:ea typeface="Meiryo UI" panose="020B0604030504040204" pitchFamily="50" charset="-128"/>
              </a:rPr>
              <a:t>お支払いシミュレーション</a:t>
            </a:r>
          </a:p>
        </p:txBody>
      </p:sp>
      <p:sp>
        <p:nvSpPr>
          <p:cNvPr id="33" name="テキスト ボックス 32">
            <a:extLst>
              <a:ext uri="{FF2B5EF4-FFF2-40B4-BE49-F238E27FC236}">
                <a16:creationId xmlns:a16="http://schemas.microsoft.com/office/drawing/2014/main" id="{CC28E124-A9FE-7C87-473E-B87DA73A6898}"/>
              </a:ext>
            </a:extLst>
          </p:cNvPr>
          <p:cNvSpPr txBox="1"/>
          <p:nvPr userDrawn="1"/>
        </p:nvSpPr>
        <p:spPr>
          <a:xfrm>
            <a:off x="4376600" y="1215969"/>
            <a:ext cx="1947969" cy="307777"/>
          </a:xfrm>
          <a:prstGeom prst="rect">
            <a:avLst/>
          </a:prstGeom>
          <a:noFill/>
        </p:spPr>
        <p:txBody>
          <a:bodyPr wrap="none" rtlCol="0">
            <a:spAutoFit/>
          </a:bodyPr>
          <a:lstStyle/>
          <a:p>
            <a:pPr algn="ctr"/>
            <a:r>
              <a:rPr kumimoji="1" lang="ja-JP" altLang="en-US" sz="1400" b="1">
                <a:latin typeface="Meiryo UI" panose="020B0604030504040204" pitchFamily="50" charset="-128"/>
                <a:ea typeface="Meiryo UI" panose="020B0604030504040204" pitchFamily="50" charset="-128"/>
              </a:rPr>
              <a:t>お支払いシミュレーション</a:t>
            </a:r>
          </a:p>
        </p:txBody>
      </p:sp>
      <p:sp>
        <p:nvSpPr>
          <p:cNvPr id="34" name="テキスト ボックス 33">
            <a:extLst>
              <a:ext uri="{FF2B5EF4-FFF2-40B4-BE49-F238E27FC236}">
                <a16:creationId xmlns:a16="http://schemas.microsoft.com/office/drawing/2014/main" id="{020B1A1B-71E6-F584-9702-EFA2813B69C3}"/>
              </a:ext>
            </a:extLst>
          </p:cNvPr>
          <p:cNvSpPr txBox="1"/>
          <p:nvPr userDrawn="1"/>
        </p:nvSpPr>
        <p:spPr>
          <a:xfrm>
            <a:off x="2374365" y="1215969"/>
            <a:ext cx="1947969" cy="307777"/>
          </a:xfrm>
          <a:prstGeom prst="rect">
            <a:avLst/>
          </a:prstGeom>
          <a:noFill/>
        </p:spPr>
        <p:txBody>
          <a:bodyPr wrap="none" rtlCol="0">
            <a:spAutoFit/>
          </a:bodyPr>
          <a:lstStyle/>
          <a:p>
            <a:pPr algn="ctr"/>
            <a:r>
              <a:rPr kumimoji="1" lang="ja-JP" altLang="en-US" sz="1400" b="1">
                <a:latin typeface="Meiryo UI" panose="020B0604030504040204" pitchFamily="50" charset="-128"/>
                <a:ea typeface="Meiryo UI" panose="020B0604030504040204" pitchFamily="50" charset="-128"/>
              </a:rPr>
              <a:t>お支払いシミュレーション</a:t>
            </a:r>
          </a:p>
        </p:txBody>
      </p:sp>
      <p:sp>
        <p:nvSpPr>
          <p:cNvPr id="35" name="テキスト ボックス 34">
            <a:extLst>
              <a:ext uri="{FF2B5EF4-FFF2-40B4-BE49-F238E27FC236}">
                <a16:creationId xmlns:a16="http://schemas.microsoft.com/office/drawing/2014/main" id="{CA6E4EB1-BE8D-3AA6-B74C-4087CD4397A7}"/>
              </a:ext>
            </a:extLst>
          </p:cNvPr>
          <p:cNvSpPr txBox="1"/>
          <p:nvPr userDrawn="1"/>
        </p:nvSpPr>
        <p:spPr>
          <a:xfrm>
            <a:off x="382027" y="1215969"/>
            <a:ext cx="1947969" cy="307777"/>
          </a:xfrm>
          <a:prstGeom prst="rect">
            <a:avLst/>
          </a:prstGeom>
          <a:noFill/>
        </p:spPr>
        <p:txBody>
          <a:bodyPr wrap="none" rtlCol="0">
            <a:spAutoFit/>
          </a:bodyPr>
          <a:lstStyle/>
          <a:p>
            <a:pPr algn="ctr"/>
            <a:r>
              <a:rPr kumimoji="1" lang="ja-JP" altLang="en-US" sz="1400" b="1">
                <a:latin typeface="Meiryo UI" panose="020B0604030504040204" pitchFamily="50" charset="-128"/>
                <a:ea typeface="Meiryo UI" panose="020B0604030504040204" pitchFamily="50" charset="-128"/>
              </a:rPr>
              <a:t>お支払いシミュレーション</a:t>
            </a:r>
          </a:p>
        </p:txBody>
      </p:sp>
      <p:sp>
        <p:nvSpPr>
          <p:cNvPr id="36" name="テキスト ボックス 35">
            <a:extLst>
              <a:ext uri="{FF2B5EF4-FFF2-40B4-BE49-F238E27FC236}">
                <a16:creationId xmlns:a16="http://schemas.microsoft.com/office/drawing/2014/main" id="{DD2C2A17-C206-2515-19C3-993ADF8EEAED}"/>
              </a:ext>
            </a:extLst>
          </p:cNvPr>
          <p:cNvSpPr txBox="1"/>
          <p:nvPr userDrawn="1"/>
        </p:nvSpPr>
        <p:spPr>
          <a:xfrm>
            <a:off x="8351756" y="4502725"/>
            <a:ext cx="1947969" cy="307777"/>
          </a:xfrm>
          <a:prstGeom prst="rect">
            <a:avLst/>
          </a:prstGeom>
          <a:noFill/>
        </p:spPr>
        <p:txBody>
          <a:bodyPr wrap="none" rtlCol="0">
            <a:spAutoFit/>
          </a:bodyPr>
          <a:lstStyle/>
          <a:p>
            <a:pPr algn="ctr"/>
            <a:r>
              <a:rPr kumimoji="1" lang="ja-JP" altLang="en-US" sz="1400" b="1">
                <a:latin typeface="Meiryo UI" panose="020B0604030504040204" pitchFamily="50" charset="-128"/>
                <a:ea typeface="Meiryo UI" panose="020B0604030504040204" pitchFamily="50" charset="-128"/>
              </a:rPr>
              <a:t>お支払いシミュレーション</a:t>
            </a:r>
          </a:p>
        </p:txBody>
      </p:sp>
      <p:sp>
        <p:nvSpPr>
          <p:cNvPr id="37" name="テキスト ボックス 36">
            <a:extLst>
              <a:ext uri="{FF2B5EF4-FFF2-40B4-BE49-F238E27FC236}">
                <a16:creationId xmlns:a16="http://schemas.microsoft.com/office/drawing/2014/main" id="{BA83F2B6-CC57-79B9-5556-4CB56B4722C8}"/>
              </a:ext>
            </a:extLst>
          </p:cNvPr>
          <p:cNvSpPr txBox="1"/>
          <p:nvPr userDrawn="1"/>
        </p:nvSpPr>
        <p:spPr>
          <a:xfrm>
            <a:off x="6369300" y="4502725"/>
            <a:ext cx="1947969" cy="307777"/>
          </a:xfrm>
          <a:prstGeom prst="rect">
            <a:avLst/>
          </a:prstGeom>
          <a:noFill/>
        </p:spPr>
        <p:txBody>
          <a:bodyPr wrap="none" rtlCol="0">
            <a:spAutoFit/>
          </a:bodyPr>
          <a:lstStyle/>
          <a:p>
            <a:pPr algn="ctr"/>
            <a:r>
              <a:rPr kumimoji="1" lang="ja-JP" altLang="en-US" sz="1400" b="1">
                <a:latin typeface="Meiryo UI" panose="020B0604030504040204" pitchFamily="50" charset="-128"/>
                <a:ea typeface="Meiryo UI" panose="020B0604030504040204" pitchFamily="50" charset="-128"/>
              </a:rPr>
              <a:t>お支払いシミュレーション</a:t>
            </a:r>
          </a:p>
        </p:txBody>
      </p:sp>
      <p:sp>
        <p:nvSpPr>
          <p:cNvPr id="38" name="テキスト ボックス 37">
            <a:extLst>
              <a:ext uri="{FF2B5EF4-FFF2-40B4-BE49-F238E27FC236}">
                <a16:creationId xmlns:a16="http://schemas.microsoft.com/office/drawing/2014/main" id="{090B97F5-88B2-3BB2-F901-A5482D9D4D00}"/>
              </a:ext>
            </a:extLst>
          </p:cNvPr>
          <p:cNvSpPr txBox="1"/>
          <p:nvPr userDrawn="1"/>
        </p:nvSpPr>
        <p:spPr>
          <a:xfrm>
            <a:off x="4376600" y="4502725"/>
            <a:ext cx="1947969" cy="307777"/>
          </a:xfrm>
          <a:prstGeom prst="rect">
            <a:avLst/>
          </a:prstGeom>
          <a:noFill/>
        </p:spPr>
        <p:txBody>
          <a:bodyPr wrap="none" rtlCol="0">
            <a:spAutoFit/>
          </a:bodyPr>
          <a:lstStyle/>
          <a:p>
            <a:pPr algn="ctr"/>
            <a:r>
              <a:rPr kumimoji="1" lang="ja-JP" altLang="en-US" sz="1400" b="1">
                <a:latin typeface="Meiryo UI" panose="020B0604030504040204" pitchFamily="50" charset="-128"/>
                <a:ea typeface="Meiryo UI" panose="020B0604030504040204" pitchFamily="50" charset="-128"/>
              </a:rPr>
              <a:t>お支払いシミュレーション</a:t>
            </a:r>
          </a:p>
        </p:txBody>
      </p:sp>
      <p:sp>
        <p:nvSpPr>
          <p:cNvPr id="39" name="テキスト ボックス 38">
            <a:extLst>
              <a:ext uri="{FF2B5EF4-FFF2-40B4-BE49-F238E27FC236}">
                <a16:creationId xmlns:a16="http://schemas.microsoft.com/office/drawing/2014/main" id="{0AC8A73F-2D44-9FCE-7F8A-C2E7DFDD8FFF}"/>
              </a:ext>
            </a:extLst>
          </p:cNvPr>
          <p:cNvSpPr txBox="1"/>
          <p:nvPr userDrawn="1"/>
        </p:nvSpPr>
        <p:spPr>
          <a:xfrm>
            <a:off x="2374365" y="4502725"/>
            <a:ext cx="1947969" cy="307777"/>
          </a:xfrm>
          <a:prstGeom prst="rect">
            <a:avLst/>
          </a:prstGeom>
          <a:noFill/>
        </p:spPr>
        <p:txBody>
          <a:bodyPr wrap="none" rtlCol="0">
            <a:spAutoFit/>
          </a:bodyPr>
          <a:lstStyle/>
          <a:p>
            <a:pPr algn="ctr"/>
            <a:r>
              <a:rPr kumimoji="1" lang="ja-JP" altLang="en-US" sz="1400" b="1">
                <a:latin typeface="Meiryo UI" panose="020B0604030504040204" pitchFamily="50" charset="-128"/>
                <a:ea typeface="Meiryo UI" panose="020B0604030504040204" pitchFamily="50" charset="-128"/>
              </a:rPr>
              <a:t>お支払いシミュレーション</a:t>
            </a:r>
          </a:p>
        </p:txBody>
      </p:sp>
      <p:sp>
        <p:nvSpPr>
          <p:cNvPr id="40" name="テキスト ボックス 39">
            <a:extLst>
              <a:ext uri="{FF2B5EF4-FFF2-40B4-BE49-F238E27FC236}">
                <a16:creationId xmlns:a16="http://schemas.microsoft.com/office/drawing/2014/main" id="{DAD24D90-B243-6593-D4DB-1EEB94D00CA1}"/>
              </a:ext>
            </a:extLst>
          </p:cNvPr>
          <p:cNvSpPr txBox="1"/>
          <p:nvPr userDrawn="1"/>
        </p:nvSpPr>
        <p:spPr>
          <a:xfrm>
            <a:off x="382027" y="4502725"/>
            <a:ext cx="1947969" cy="307777"/>
          </a:xfrm>
          <a:prstGeom prst="rect">
            <a:avLst/>
          </a:prstGeom>
          <a:noFill/>
        </p:spPr>
        <p:txBody>
          <a:bodyPr wrap="none" rtlCol="0">
            <a:spAutoFit/>
          </a:bodyPr>
          <a:lstStyle/>
          <a:p>
            <a:pPr algn="ctr"/>
            <a:r>
              <a:rPr kumimoji="1" lang="ja-JP" altLang="en-US" sz="1400" b="1">
                <a:latin typeface="Meiryo UI" panose="020B0604030504040204" pitchFamily="50" charset="-128"/>
                <a:ea typeface="Meiryo UI" panose="020B0604030504040204" pitchFamily="50" charset="-128"/>
              </a:rPr>
              <a:t>お支払いシミュレーション</a:t>
            </a:r>
          </a:p>
        </p:txBody>
      </p:sp>
      <p:sp>
        <p:nvSpPr>
          <p:cNvPr id="41" name="テキスト ボックス 40">
            <a:extLst>
              <a:ext uri="{FF2B5EF4-FFF2-40B4-BE49-F238E27FC236}">
                <a16:creationId xmlns:a16="http://schemas.microsoft.com/office/drawing/2014/main" id="{E83396CA-D10A-F762-DA23-945B37185E6B}"/>
              </a:ext>
            </a:extLst>
          </p:cNvPr>
          <p:cNvSpPr txBox="1"/>
          <p:nvPr userDrawn="1"/>
        </p:nvSpPr>
        <p:spPr>
          <a:xfrm>
            <a:off x="368706" y="98137"/>
            <a:ext cx="4783268" cy="369332"/>
          </a:xfrm>
          <a:prstGeom prst="rect">
            <a:avLst/>
          </a:prstGeom>
          <a:noFill/>
        </p:spPr>
        <p:txBody>
          <a:bodyPr wrap="square" rtlCol="0">
            <a:spAutoFit/>
          </a:bodyPr>
          <a:lstStyle/>
          <a:p>
            <a:r>
              <a:rPr kumimoji="1" lang="ja-JP" altLang="en-US" b="1">
                <a:latin typeface="BIZ UDPゴシック" panose="020B0400000000000000" pitchFamily="50" charset="-128"/>
                <a:ea typeface="BIZ UDPゴシック" panose="020B0400000000000000" pitchFamily="50" charset="-128"/>
              </a:rPr>
              <a:t>■シミュレーション用印刷台紙</a:t>
            </a:r>
          </a:p>
        </p:txBody>
      </p:sp>
      <p:sp>
        <p:nvSpPr>
          <p:cNvPr id="42" name="テキスト ボックス 41">
            <a:extLst>
              <a:ext uri="{FF2B5EF4-FFF2-40B4-BE49-F238E27FC236}">
                <a16:creationId xmlns:a16="http://schemas.microsoft.com/office/drawing/2014/main" id="{90CD28AC-DC6A-70C6-D934-11F984E710A9}"/>
              </a:ext>
            </a:extLst>
          </p:cNvPr>
          <p:cNvSpPr txBox="1"/>
          <p:nvPr userDrawn="1"/>
        </p:nvSpPr>
        <p:spPr>
          <a:xfrm>
            <a:off x="5843302" y="7142292"/>
            <a:ext cx="4783268" cy="276999"/>
          </a:xfrm>
          <a:prstGeom prst="rect">
            <a:avLst/>
          </a:prstGeom>
          <a:noFill/>
        </p:spPr>
        <p:txBody>
          <a:bodyPr wrap="square" rtlCol="0">
            <a:spAutoFit/>
          </a:bodyPr>
          <a:lstStyle/>
          <a:p>
            <a:pPr algn="r"/>
            <a:r>
              <a:rPr kumimoji="1" lang="en-US" altLang="ja-JP" sz="1200" b="0">
                <a:latin typeface="Meiryo UI" panose="020B0604030504040204" pitchFamily="50" charset="-128"/>
                <a:ea typeface="Meiryo UI" panose="020B0604030504040204" pitchFamily="50" charset="-128"/>
              </a:rPr>
              <a:t>※QR</a:t>
            </a:r>
            <a:r>
              <a:rPr kumimoji="1" lang="ja-JP" altLang="en-US" sz="1200" b="0">
                <a:latin typeface="Meiryo UI" panose="020B0604030504040204" pitchFamily="50" charset="-128"/>
                <a:ea typeface="Meiryo UI" panose="020B0604030504040204" pitchFamily="50" charset="-128"/>
              </a:rPr>
              <a:t>コードは㈱デンソーウェーブの登録商標です。</a:t>
            </a:r>
          </a:p>
        </p:txBody>
      </p:sp>
      <p:sp>
        <p:nvSpPr>
          <p:cNvPr id="7" name="正方形/長方形 6">
            <a:extLst>
              <a:ext uri="{FF2B5EF4-FFF2-40B4-BE49-F238E27FC236}">
                <a16:creationId xmlns:a16="http://schemas.microsoft.com/office/drawing/2014/main" id="{1E1FE59E-8387-86AA-1834-F5C493FE96C8}"/>
              </a:ext>
            </a:extLst>
          </p:cNvPr>
          <p:cNvSpPr/>
          <p:nvPr userDrawn="1"/>
        </p:nvSpPr>
        <p:spPr>
          <a:xfrm>
            <a:off x="809402" y="2574477"/>
            <a:ext cx="1080120" cy="6859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17E16217-4710-BA82-7937-EC1CE5B8DEDC}"/>
              </a:ext>
            </a:extLst>
          </p:cNvPr>
          <p:cNvSpPr txBox="1"/>
          <p:nvPr userDrawn="1"/>
        </p:nvSpPr>
        <p:spPr>
          <a:xfrm>
            <a:off x="684251" y="2643706"/>
            <a:ext cx="1328890" cy="517065"/>
          </a:xfrm>
          <a:prstGeom prst="rect">
            <a:avLst/>
          </a:prstGeom>
          <a:noFill/>
        </p:spPr>
        <p:txBody>
          <a:bodyPr wrap="none" rtlCol="0">
            <a:spAutoFit/>
          </a:bodyPr>
          <a:lstStyle/>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シミュレーション用</a:t>
            </a:r>
            <a:endParaRPr kumimoji="1" lang="en-US" altLang="ja-JP" sz="920" b="0" spc="10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rPr>
              <a:t>QR</a:t>
            </a:r>
            <a:r>
              <a:rPr kumimoji="1" lang="ja-JP" altLang="en-US" sz="920" b="0" spc="-20" baseline="0">
                <a:solidFill>
                  <a:schemeClr val="tx1">
                    <a:lumMod val="85000"/>
                    <a:lumOff val="15000"/>
                  </a:schemeClr>
                </a:solidFill>
                <a:latin typeface="Meiryo UI" panose="020B0604030504040204" pitchFamily="50" charset="-128"/>
                <a:ea typeface="Meiryo UI" panose="020B0604030504040204" pitchFamily="50" charset="-128"/>
              </a:rPr>
              <a:t>コードの画像を貼付し</a:t>
            </a:r>
            <a:endPar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印刷してください。</a:t>
            </a:r>
          </a:p>
        </p:txBody>
      </p:sp>
      <p:sp>
        <p:nvSpPr>
          <p:cNvPr id="10" name="正方形/長方形 9">
            <a:extLst>
              <a:ext uri="{FF2B5EF4-FFF2-40B4-BE49-F238E27FC236}">
                <a16:creationId xmlns:a16="http://schemas.microsoft.com/office/drawing/2014/main" id="{B00F994C-6C9D-BCB3-5087-4FE36414E7F3}"/>
              </a:ext>
            </a:extLst>
          </p:cNvPr>
          <p:cNvSpPr/>
          <p:nvPr userDrawn="1"/>
        </p:nvSpPr>
        <p:spPr>
          <a:xfrm>
            <a:off x="2808122" y="2574477"/>
            <a:ext cx="1080120" cy="6859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523BCB9A-5A0E-8008-4FE4-3AE3DC7BE15B}"/>
              </a:ext>
            </a:extLst>
          </p:cNvPr>
          <p:cNvSpPr txBox="1"/>
          <p:nvPr userDrawn="1"/>
        </p:nvSpPr>
        <p:spPr>
          <a:xfrm>
            <a:off x="2682971" y="2643706"/>
            <a:ext cx="1328890" cy="517065"/>
          </a:xfrm>
          <a:prstGeom prst="rect">
            <a:avLst/>
          </a:prstGeom>
          <a:noFill/>
        </p:spPr>
        <p:txBody>
          <a:bodyPr wrap="none" rtlCol="0">
            <a:spAutoFit/>
          </a:bodyPr>
          <a:lstStyle/>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シミュレーション用</a:t>
            </a:r>
            <a:endParaRPr kumimoji="1" lang="en-US" altLang="ja-JP" sz="920" b="0" spc="10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rPr>
              <a:t>QR</a:t>
            </a:r>
            <a:r>
              <a:rPr kumimoji="1" lang="ja-JP" altLang="en-US" sz="920" b="0" spc="-20" baseline="0">
                <a:solidFill>
                  <a:schemeClr val="tx1">
                    <a:lumMod val="85000"/>
                    <a:lumOff val="15000"/>
                  </a:schemeClr>
                </a:solidFill>
                <a:latin typeface="Meiryo UI" panose="020B0604030504040204" pitchFamily="50" charset="-128"/>
                <a:ea typeface="Meiryo UI" panose="020B0604030504040204" pitchFamily="50" charset="-128"/>
              </a:rPr>
              <a:t>コードの画像を貼付し</a:t>
            </a:r>
            <a:endPar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印刷してください。</a:t>
            </a:r>
          </a:p>
        </p:txBody>
      </p:sp>
      <p:sp>
        <p:nvSpPr>
          <p:cNvPr id="19" name="正方形/長方形 18">
            <a:extLst>
              <a:ext uri="{FF2B5EF4-FFF2-40B4-BE49-F238E27FC236}">
                <a16:creationId xmlns:a16="http://schemas.microsoft.com/office/drawing/2014/main" id="{909BA513-9BA1-131E-588E-2FA42272F55F}"/>
              </a:ext>
            </a:extLst>
          </p:cNvPr>
          <p:cNvSpPr/>
          <p:nvPr userDrawn="1"/>
        </p:nvSpPr>
        <p:spPr>
          <a:xfrm>
            <a:off x="4803959" y="2574477"/>
            <a:ext cx="1080120" cy="6859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F50B8F0C-1E0C-8E94-6F08-EB526CAA03E3}"/>
              </a:ext>
            </a:extLst>
          </p:cNvPr>
          <p:cNvSpPr txBox="1"/>
          <p:nvPr userDrawn="1"/>
        </p:nvSpPr>
        <p:spPr>
          <a:xfrm>
            <a:off x="4678808" y="2643706"/>
            <a:ext cx="1328890" cy="517065"/>
          </a:xfrm>
          <a:prstGeom prst="rect">
            <a:avLst/>
          </a:prstGeom>
          <a:noFill/>
        </p:spPr>
        <p:txBody>
          <a:bodyPr wrap="none" rtlCol="0">
            <a:spAutoFit/>
          </a:bodyPr>
          <a:lstStyle/>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シミュレーション用</a:t>
            </a:r>
            <a:endParaRPr kumimoji="1" lang="en-US" altLang="ja-JP" sz="920" b="0" spc="10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rPr>
              <a:t>QR</a:t>
            </a:r>
            <a:r>
              <a:rPr kumimoji="1" lang="ja-JP" altLang="en-US" sz="920" b="0" spc="-20" baseline="0">
                <a:solidFill>
                  <a:schemeClr val="tx1">
                    <a:lumMod val="85000"/>
                    <a:lumOff val="15000"/>
                  </a:schemeClr>
                </a:solidFill>
                <a:latin typeface="Meiryo UI" panose="020B0604030504040204" pitchFamily="50" charset="-128"/>
                <a:ea typeface="Meiryo UI" panose="020B0604030504040204" pitchFamily="50" charset="-128"/>
              </a:rPr>
              <a:t>コードの画像を貼付し</a:t>
            </a:r>
            <a:endPar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印刷してください。</a:t>
            </a:r>
          </a:p>
        </p:txBody>
      </p:sp>
      <p:sp>
        <p:nvSpPr>
          <p:cNvPr id="25" name="正方形/長方形 24">
            <a:extLst>
              <a:ext uri="{FF2B5EF4-FFF2-40B4-BE49-F238E27FC236}">
                <a16:creationId xmlns:a16="http://schemas.microsoft.com/office/drawing/2014/main" id="{2470C5D5-3593-AB7E-52F3-1EB9C1CD3DAB}"/>
              </a:ext>
            </a:extLst>
          </p:cNvPr>
          <p:cNvSpPr/>
          <p:nvPr userDrawn="1"/>
        </p:nvSpPr>
        <p:spPr>
          <a:xfrm>
            <a:off x="6795589" y="2574477"/>
            <a:ext cx="1080120" cy="6859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2A99A528-62CF-A422-B837-185E7036FA5C}"/>
              </a:ext>
            </a:extLst>
          </p:cNvPr>
          <p:cNvSpPr txBox="1"/>
          <p:nvPr userDrawn="1"/>
        </p:nvSpPr>
        <p:spPr>
          <a:xfrm>
            <a:off x="6670438" y="2643706"/>
            <a:ext cx="1328890" cy="517065"/>
          </a:xfrm>
          <a:prstGeom prst="rect">
            <a:avLst/>
          </a:prstGeom>
          <a:noFill/>
        </p:spPr>
        <p:txBody>
          <a:bodyPr wrap="none" rtlCol="0">
            <a:spAutoFit/>
          </a:bodyPr>
          <a:lstStyle/>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シミュレーション用</a:t>
            </a:r>
            <a:endParaRPr kumimoji="1" lang="en-US" altLang="ja-JP" sz="920" b="0" spc="10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rPr>
              <a:t>QR</a:t>
            </a:r>
            <a:r>
              <a:rPr kumimoji="1" lang="ja-JP" altLang="en-US" sz="920" b="0" spc="-20" baseline="0">
                <a:solidFill>
                  <a:schemeClr val="tx1">
                    <a:lumMod val="85000"/>
                    <a:lumOff val="15000"/>
                  </a:schemeClr>
                </a:solidFill>
                <a:latin typeface="Meiryo UI" panose="020B0604030504040204" pitchFamily="50" charset="-128"/>
                <a:ea typeface="Meiryo UI" panose="020B0604030504040204" pitchFamily="50" charset="-128"/>
              </a:rPr>
              <a:t>コードの画像を貼付し</a:t>
            </a:r>
            <a:endPar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印刷してください。</a:t>
            </a:r>
          </a:p>
        </p:txBody>
      </p:sp>
      <p:sp>
        <p:nvSpPr>
          <p:cNvPr id="31" name="正方形/長方形 30">
            <a:extLst>
              <a:ext uri="{FF2B5EF4-FFF2-40B4-BE49-F238E27FC236}">
                <a16:creationId xmlns:a16="http://schemas.microsoft.com/office/drawing/2014/main" id="{E53D1033-833F-DF6F-C1F4-5B895EC41EA8}"/>
              </a:ext>
            </a:extLst>
          </p:cNvPr>
          <p:cNvSpPr/>
          <p:nvPr userDrawn="1"/>
        </p:nvSpPr>
        <p:spPr>
          <a:xfrm>
            <a:off x="8776416" y="2573219"/>
            <a:ext cx="1080120" cy="6859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a:extLst>
              <a:ext uri="{FF2B5EF4-FFF2-40B4-BE49-F238E27FC236}">
                <a16:creationId xmlns:a16="http://schemas.microsoft.com/office/drawing/2014/main" id="{9D41F760-9075-5533-D64F-965A4CE5AD56}"/>
              </a:ext>
            </a:extLst>
          </p:cNvPr>
          <p:cNvSpPr txBox="1"/>
          <p:nvPr userDrawn="1"/>
        </p:nvSpPr>
        <p:spPr>
          <a:xfrm>
            <a:off x="8651265" y="2642448"/>
            <a:ext cx="1328890" cy="517065"/>
          </a:xfrm>
          <a:prstGeom prst="rect">
            <a:avLst/>
          </a:prstGeom>
          <a:noFill/>
        </p:spPr>
        <p:txBody>
          <a:bodyPr wrap="none" rtlCol="0">
            <a:spAutoFit/>
          </a:bodyPr>
          <a:lstStyle/>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シミュレーション用</a:t>
            </a:r>
            <a:endParaRPr kumimoji="1" lang="en-US" altLang="ja-JP" sz="920" b="0" spc="10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rPr>
              <a:t>QR</a:t>
            </a:r>
            <a:r>
              <a:rPr kumimoji="1" lang="ja-JP" altLang="en-US" sz="920" b="0" spc="-20" baseline="0">
                <a:solidFill>
                  <a:schemeClr val="tx1">
                    <a:lumMod val="85000"/>
                    <a:lumOff val="15000"/>
                  </a:schemeClr>
                </a:solidFill>
                <a:latin typeface="Meiryo UI" panose="020B0604030504040204" pitchFamily="50" charset="-128"/>
                <a:ea typeface="Meiryo UI" panose="020B0604030504040204" pitchFamily="50" charset="-128"/>
              </a:rPr>
              <a:t>コードの画像を貼付し</a:t>
            </a:r>
            <a:endPar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印刷してください。</a:t>
            </a:r>
          </a:p>
        </p:txBody>
      </p:sp>
      <p:sp>
        <p:nvSpPr>
          <p:cNvPr id="44" name="正方形/長方形 43">
            <a:extLst>
              <a:ext uri="{FF2B5EF4-FFF2-40B4-BE49-F238E27FC236}">
                <a16:creationId xmlns:a16="http://schemas.microsoft.com/office/drawing/2014/main" id="{3108F815-A46C-9CCA-BFF8-213B79B352BC}"/>
              </a:ext>
            </a:extLst>
          </p:cNvPr>
          <p:cNvSpPr/>
          <p:nvPr userDrawn="1"/>
        </p:nvSpPr>
        <p:spPr>
          <a:xfrm>
            <a:off x="8776416" y="5853211"/>
            <a:ext cx="1080120" cy="6859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テキスト ボックス 44">
            <a:extLst>
              <a:ext uri="{FF2B5EF4-FFF2-40B4-BE49-F238E27FC236}">
                <a16:creationId xmlns:a16="http://schemas.microsoft.com/office/drawing/2014/main" id="{3FE349CD-798C-67C8-5D68-DB9799271D45}"/>
              </a:ext>
            </a:extLst>
          </p:cNvPr>
          <p:cNvSpPr txBox="1"/>
          <p:nvPr userDrawn="1"/>
        </p:nvSpPr>
        <p:spPr>
          <a:xfrm>
            <a:off x="8651265" y="5922440"/>
            <a:ext cx="1328890" cy="517065"/>
          </a:xfrm>
          <a:prstGeom prst="rect">
            <a:avLst/>
          </a:prstGeom>
          <a:noFill/>
        </p:spPr>
        <p:txBody>
          <a:bodyPr wrap="none" rtlCol="0">
            <a:spAutoFit/>
          </a:bodyPr>
          <a:lstStyle/>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シミュレーション用</a:t>
            </a:r>
            <a:endParaRPr kumimoji="1" lang="en-US" altLang="ja-JP" sz="920" b="0" spc="10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rPr>
              <a:t>QR</a:t>
            </a:r>
            <a:r>
              <a:rPr kumimoji="1" lang="ja-JP" altLang="en-US" sz="920" b="0" spc="-20" baseline="0">
                <a:solidFill>
                  <a:schemeClr val="tx1">
                    <a:lumMod val="85000"/>
                    <a:lumOff val="15000"/>
                  </a:schemeClr>
                </a:solidFill>
                <a:latin typeface="Meiryo UI" panose="020B0604030504040204" pitchFamily="50" charset="-128"/>
                <a:ea typeface="Meiryo UI" panose="020B0604030504040204" pitchFamily="50" charset="-128"/>
              </a:rPr>
              <a:t>コードの画像を貼付し</a:t>
            </a:r>
            <a:endPar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印刷してください。</a:t>
            </a:r>
          </a:p>
        </p:txBody>
      </p:sp>
      <p:sp>
        <p:nvSpPr>
          <p:cNvPr id="46" name="正方形/長方形 45">
            <a:extLst>
              <a:ext uri="{FF2B5EF4-FFF2-40B4-BE49-F238E27FC236}">
                <a16:creationId xmlns:a16="http://schemas.microsoft.com/office/drawing/2014/main" id="{4197F2DC-0499-77CC-7D2E-6A167008E6DE}"/>
              </a:ext>
            </a:extLst>
          </p:cNvPr>
          <p:cNvSpPr/>
          <p:nvPr userDrawn="1"/>
        </p:nvSpPr>
        <p:spPr>
          <a:xfrm>
            <a:off x="6813468" y="5853211"/>
            <a:ext cx="1080120" cy="6859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a:extLst>
              <a:ext uri="{FF2B5EF4-FFF2-40B4-BE49-F238E27FC236}">
                <a16:creationId xmlns:a16="http://schemas.microsoft.com/office/drawing/2014/main" id="{0FD1716B-CCFB-4559-D5FE-2E0CF02DE81C}"/>
              </a:ext>
            </a:extLst>
          </p:cNvPr>
          <p:cNvSpPr txBox="1"/>
          <p:nvPr userDrawn="1"/>
        </p:nvSpPr>
        <p:spPr>
          <a:xfrm>
            <a:off x="6688317" y="5922440"/>
            <a:ext cx="1328890" cy="517065"/>
          </a:xfrm>
          <a:prstGeom prst="rect">
            <a:avLst/>
          </a:prstGeom>
          <a:noFill/>
        </p:spPr>
        <p:txBody>
          <a:bodyPr wrap="none" rtlCol="0">
            <a:spAutoFit/>
          </a:bodyPr>
          <a:lstStyle/>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シミュレーション用</a:t>
            </a:r>
            <a:endParaRPr kumimoji="1" lang="en-US" altLang="ja-JP" sz="920" b="0" spc="10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rPr>
              <a:t>QR</a:t>
            </a:r>
            <a:r>
              <a:rPr kumimoji="1" lang="ja-JP" altLang="en-US" sz="920" b="0" spc="-20" baseline="0">
                <a:solidFill>
                  <a:schemeClr val="tx1">
                    <a:lumMod val="85000"/>
                    <a:lumOff val="15000"/>
                  </a:schemeClr>
                </a:solidFill>
                <a:latin typeface="Meiryo UI" panose="020B0604030504040204" pitchFamily="50" charset="-128"/>
                <a:ea typeface="Meiryo UI" panose="020B0604030504040204" pitchFamily="50" charset="-128"/>
              </a:rPr>
              <a:t>コードの画像を貼付し</a:t>
            </a:r>
            <a:endPar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印刷してください。</a:t>
            </a:r>
          </a:p>
        </p:txBody>
      </p:sp>
      <p:sp>
        <p:nvSpPr>
          <p:cNvPr id="48" name="正方形/長方形 47">
            <a:extLst>
              <a:ext uri="{FF2B5EF4-FFF2-40B4-BE49-F238E27FC236}">
                <a16:creationId xmlns:a16="http://schemas.microsoft.com/office/drawing/2014/main" id="{655D610C-66E4-FC01-E935-826624EC21E8}"/>
              </a:ext>
            </a:extLst>
          </p:cNvPr>
          <p:cNvSpPr/>
          <p:nvPr userDrawn="1"/>
        </p:nvSpPr>
        <p:spPr>
          <a:xfrm>
            <a:off x="4806612" y="5847926"/>
            <a:ext cx="1080120" cy="6859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ボックス 48">
            <a:extLst>
              <a:ext uri="{FF2B5EF4-FFF2-40B4-BE49-F238E27FC236}">
                <a16:creationId xmlns:a16="http://schemas.microsoft.com/office/drawing/2014/main" id="{CF94C381-0849-7BE9-BA8E-C684909AA859}"/>
              </a:ext>
            </a:extLst>
          </p:cNvPr>
          <p:cNvSpPr txBox="1"/>
          <p:nvPr userDrawn="1"/>
        </p:nvSpPr>
        <p:spPr>
          <a:xfrm>
            <a:off x="4681461" y="5917155"/>
            <a:ext cx="1328890" cy="517065"/>
          </a:xfrm>
          <a:prstGeom prst="rect">
            <a:avLst/>
          </a:prstGeom>
          <a:noFill/>
        </p:spPr>
        <p:txBody>
          <a:bodyPr wrap="none" rtlCol="0">
            <a:spAutoFit/>
          </a:bodyPr>
          <a:lstStyle/>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シミュレーション用</a:t>
            </a:r>
            <a:endParaRPr kumimoji="1" lang="en-US" altLang="ja-JP" sz="920" b="0" spc="10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rPr>
              <a:t>QR</a:t>
            </a:r>
            <a:r>
              <a:rPr kumimoji="1" lang="ja-JP" altLang="en-US" sz="920" b="0" spc="-20" baseline="0">
                <a:solidFill>
                  <a:schemeClr val="tx1">
                    <a:lumMod val="85000"/>
                    <a:lumOff val="15000"/>
                  </a:schemeClr>
                </a:solidFill>
                <a:latin typeface="Meiryo UI" panose="020B0604030504040204" pitchFamily="50" charset="-128"/>
                <a:ea typeface="Meiryo UI" panose="020B0604030504040204" pitchFamily="50" charset="-128"/>
              </a:rPr>
              <a:t>コードの画像を貼付し</a:t>
            </a:r>
            <a:endPar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印刷してください。</a:t>
            </a:r>
          </a:p>
        </p:txBody>
      </p:sp>
      <p:sp>
        <p:nvSpPr>
          <p:cNvPr id="50" name="正方形/長方形 49">
            <a:extLst>
              <a:ext uri="{FF2B5EF4-FFF2-40B4-BE49-F238E27FC236}">
                <a16:creationId xmlns:a16="http://schemas.microsoft.com/office/drawing/2014/main" id="{64703DE4-B70F-59D4-B9B5-B54149A63249}"/>
              </a:ext>
            </a:extLst>
          </p:cNvPr>
          <p:cNvSpPr/>
          <p:nvPr userDrawn="1"/>
        </p:nvSpPr>
        <p:spPr>
          <a:xfrm>
            <a:off x="2800675" y="5847926"/>
            <a:ext cx="1080120" cy="6859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テキスト ボックス 50">
            <a:extLst>
              <a:ext uri="{FF2B5EF4-FFF2-40B4-BE49-F238E27FC236}">
                <a16:creationId xmlns:a16="http://schemas.microsoft.com/office/drawing/2014/main" id="{8E0BD59B-F6F3-D43D-9B22-0BF6EFCAD1ED}"/>
              </a:ext>
            </a:extLst>
          </p:cNvPr>
          <p:cNvSpPr txBox="1"/>
          <p:nvPr userDrawn="1"/>
        </p:nvSpPr>
        <p:spPr>
          <a:xfrm>
            <a:off x="2675524" y="5917155"/>
            <a:ext cx="1328890" cy="517065"/>
          </a:xfrm>
          <a:prstGeom prst="rect">
            <a:avLst/>
          </a:prstGeom>
          <a:noFill/>
        </p:spPr>
        <p:txBody>
          <a:bodyPr wrap="none" rtlCol="0">
            <a:spAutoFit/>
          </a:bodyPr>
          <a:lstStyle/>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シミュレーション用</a:t>
            </a:r>
            <a:endParaRPr kumimoji="1" lang="en-US" altLang="ja-JP" sz="920" b="0" spc="10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rPr>
              <a:t>QR</a:t>
            </a:r>
            <a:r>
              <a:rPr kumimoji="1" lang="ja-JP" altLang="en-US" sz="920" b="0" spc="-20" baseline="0">
                <a:solidFill>
                  <a:schemeClr val="tx1">
                    <a:lumMod val="85000"/>
                    <a:lumOff val="15000"/>
                  </a:schemeClr>
                </a:solidFill>
                <a:latin typeface="Meiryo UI" panose="020B0604030504040204" pitchFamily="50" charset="-128"/>
                <a:ea typeface="Meiryo UI" panose="020B0604030504040204" pitchFamily="50" charset="-128"/>
              </a:rPr>
              <a:t>コードの画像を貼付し</a:t>
            </a:r>
            <a:endPar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印刷してください。</a:t>
            </a:r>
          </a:p>
        </p:txBody>
      </p:sp>
      <p:sp>
        <p:nvSpPr>
          <p:cNvPr id="52" name="正方形/長方形 51">
            <a:extLst>
              <a:ext uri="{FF2B5EF4-FFF2-40B4-BE49-F238E27FC236}">
                <a16:creationId xmlns:a16="http://schemas.microsoft.com/office/drawing/2014/main" id="{4A778E5C-2469-D7AD-86CA-B976EA67DCEE}"/>
              </a:ext>
            </a:extLst>
          </p:cNvPr>
          <p:cNvSpPr/>
          <p:nvPr userDrawn="1"/>
        </p:nvSpPr>
        <p:spPr>
          <a:xfrm>
            <a:off x="809402" y="5847926"/>
            <a:ext cx="1080120" cy="6859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A4B2EF69-2D2D-2BBC-3CD5-9C4BE8872A54}"/>
              </a:ext>
            </a:extLst>
          </p:cNvPr>
          <p:cNvSpPr txBox="1"/>
          <p:nvPr userDrawn="1"/>
        </p:nvSpPr>
        <p:spPr>
          <a:xfrm>
            <a:off x="684251" y="5917155"/>
            <a:ext cx="1328890" cy="517065"/>
          </a:xfrm>
          <a:prstGeom prst="rect">
            <a:avLst/>
          </a:prstGeom>
          <a:noFill/>
        </p:spPr>
        <p:txBody>
          <a:bodyPr wrap="none" rtlCol="0">
            <a:spAutoFit/>
          </a:bodyPr>
          <a:lstStyle/>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シミュレーション用</a:t>
            </a:r>
            <a:endParaRPr kumimoji="1" lang="en-US" altLang="ja-JP" sz="920" b="0" spc="10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rPr>
              <a:t>QR</a:t>
            </a:r>
            <a:r>
              <a:rPr kumimoji="1" lang="ja-JP" altLang="en-US" sz="920" b="0" spc="-20" baseline="0">
                <a:solidFill>
                  <a:schemeClr val="tx1">
                    <a:lumMod val="85000"/>
                    <a:lumOff val="15000"/>
                  </a:schemeClr>
                </a:solidFill>
                <a:latin typeface="Meiryo UI" panose="020B0604030504040204" pitchFamily="50" charset="-128"/>
                <a:ea typeface="Meiryo UI" panose="020B0604030504040204" pitchFamily="50" charset="-128"/>
              </a:rPr>
              <a:t>コードの画像を貼付し</a:t>
            </a:r>
            <a:endParaRPr kumimoji="1" lang="en-US" altLang="ja-JP" sz="920" b="0" spc="-20" baseline="0">
              <a:solidFill>
                <a:schemeClr val="tx1">
                  <a:lumMod val="85000"/>
                  <a:lumOff val="15000"/>
                </a:schemeClr>
              </a:solidFill>
              <a:latin typeface="Meiryo UI" panose="020B0604030504040204" pitchFamily="50" charset="-128"/>
              <a:ea typeface="Meiryo UI" panose="020B0604030504040204" pitchFamily="50" charset="-128"/>
            </a:endParaRPr>
          </a:p>
          <a:p>
            <a:pPr algn="ctr"/>
            <a:r>
              <a:rPr kumimoji="1" lang="ja-JP" altLang="en-US" sz="920" b="0" spc="100" baseline="0">
                <a:solidFill>
                  <a:schemeClr val="tx1">
                    <a:lumMod val="85000"/>
                    <a:lumOff val="15000"/>
                  </a:schemeClr>
                </a:solidFill>
                <a:latin typeface="Meiryo UI" panose="020B0604030504040204" pitchFamily="50" charset="-128"/>
                <a:ea typeface="Meiryo UI" panose="020B0604030504040204" pitchFamily="50" charset="-128"/>
              </a:rPr>
              <a:t>印刷してください。</a:t>
            </a:r>
          </a:p>
        </p:txBody>
      </p:sp>
      <p:sp>
        <p:nvSpPr>
          <p:cNvPr id="65" name="テキスト ボックス 64">
            <a:extLst>
              <a:ext uri="{FF2B5EF4-FFF2-40B4-BE49-F238E27FC236}">
                <a16:creationId xmlns:a16="http://schemas.microsoft.com/office/drawing/2014/main" id="{F718FD3F-01C1-976D-E13E-7A2D6B257A5C}"/>
              </a:ext>
            </a:extLst>
          </p:cNvPr>
          <p:cNvSpPr txBox="1"/>
          <p:nvPr userDrawn="1"/>
        </p:nvSpPr>
        <p:spPr>
          <a:xfrm>
            <a:off x="3804780" y="115186"/>
            <a:ext cx="6120681" cy="307777"/>
          </a:xfrm>
          <a:prstGeom prst="rect">
            <a:avLst/>
          </a:prstGeom>
          <a:noFill/>
        </p:spPr>
        <p:txBody>
          <a:bodyPr wrap="square" rtlCol="0">
            <a:spAutoFit/>
          </a:bodyPr>
          <a:lstStyle/>
          <a:p>
            <a:pPr algn="ctr"/>
            <a:r>
              <a:rPr kumimoji="1" lang="ja-JP" altLang="en-US" sz="1400">
                <a:latin typeface="BIZ UDPゴシック" panose="020B0400000000000000" pitchFamily="50" charset="-128"/>
                <a:ea typeface="BIZ UDPゴシック" panose="020B0400000000000000" pitchFamily="50" charset="-128"/>
              </a:rPr>
              <a:t>ご利用方法は</a:t>
            </a:r>
            <a:r>
              <a:rPr kumimoji="1" lang="en-US" altLang="ja-JP" sz="1400">
                <a:latin typeface="BIZ UDPゴシック" panose="020B0400000000000000" pitchFamily="50" charset="-128"/>
                <a:ea typeface="BIZ UDPゴシック" panose="020B0400000000000000" pitchFamily="50" charset="-128"/>
              </a:rPr>
              <a:t>3</a:t>
            </a:r>
            <a:r>
              <a:rPr kumimoji="1" lang="ja-JP" altLang="en-US" sz="1400">
                <a:latin typeface="BIZ UDPゴシック" panose="020B0400000000000000" pitchFamily="50" charset="-128"/>
                <a:ea typeface="BIZ UDPゴシック" panose="020B0400000000000000" pitchFamily="50" charset="-128"/>
              </a:rPr>
              <a:t>ページ以降もしくは加盟店マニュアルをご確認ください。</a:t>
            </a:r>
          </a:p>
        </p:txBody>
      </p:sp>
    </p:spTree>
    <p:extLst>
      <p:ext uri="{BB962C8B-B14F-4D97-AF65-F5344CB8AC3E}">
        <p14:creationId xmlns:p14="http://schemas.microsoft.com/office/powerpoint/2010/main" val="1514454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B11FD126-EE38-F94A-7715-E9C8443BF87B}"/>
              </a:ext>
            </a:extLst>
          </p:cNvPr>
          <p:cNvPicPr>
            <a:picLocks/>
          </p:cNvPicPr>
          <p:nvPr userDrawn="1"/>
        </p:nvPicPr>
        <p:blipFill>
          <a:blip r:embed="rId2"/>
          <a:stretch>
            <a:fillRect/>
          </a:stretch>
        </p:blipFill>
        <p:spPr>
          <a:xfrm>
            <a:off x="409603" y="503837"/>
            <a:ext cx="1980000" cy="3276000"/>
          </a:xfrm>
          <a:prstGeom prst="rect">
            <a:avLst/>
          </a:prstGeom>
          <a:ln w="6350">
            <a:solidFill>
              <a:schemeClr val="bg1">
                <a:lumMod val="95000"/>
              </a:schemeClr>
            </a:solidFill>
            <a:prstDash val="dash"/>
          </a:ln>
        </p:spPr>
      </p:pic>
      <p:pic>
        <p:nvPicPr>
          <p:cNvPr id="8" name="図 7">
            <a:extLst>
              <a:ext uri="{FF2B5EF4-FFF2-40B4-BE49-F238E27FC236}">
                <a16:creationId xmlns:a16="http://schemas.microsoft.com/office/drawing/2014/main" id="{4E76D5F7-69DE-3257-69D1-31951200C2FB}"/>
              </a:ext>
            </a:extLst>
          </p:cNvPr>
          <p:cNvPicPr>
            <a:picLocks/>
          </p:cNvPicPr>
          <p:nvPr userDrawn="1"/>
        </p:nvPicPr>
        <p:blipFill>
          <a:blip r:embed="rId2"/>
          <a:stretch>
            <a:fillRect/>
          </a:stretch>
        </p:blipFill>
        <p:spPr>
          <a:xfrm>
            <a:off x="2389603" y="503837"/>
            <a:ext cx="1980000" cy="3276000"/>
          </a:xfrm>
          <a:prstGeom prst="rect">
            <a:avLst/>
          </a:prstGeom>
          <a:ln w="6350">
            <a:solidFill>
              <a:schemeClr val="bg1">
                <a:lumMod val="95000"/>
              </a:schemeClr>
            </a:solidFill>
            <a:prstDash val="dash"/>
          </a:ln>
        </p:spPr>
      </p:pic>
      <p:pic>
        <p:nvPicPr>
          <p:cNvPr id="9" name="図 8">
            <a:extLst>
              <a:ext uri="{FF2B5EF4-FFF2-40B4-BE49-F238E27FC236}">
                <a16:creationId xmlns:a16="http://schemas.microsoft.com/office/drawing/2014/main" id="{AF38FEF1-6F39-80A8-A83A-5D939AF17AB8}"/>
              </a:ext>
            </a:extLst>
          </p:cNvPr>
          <p:cNvPicPr>
            <a:picLocks/>
          </p:cNvPicPr>
          <p:nvPr userDrawn="1"/>
        </p:nvPicPr>
        <p:blipFill>
          <a:blip r:embed="rId2"/>
          <a:stretch>
            <a:fillRect/>
          </a:stretch>
        </p:blipFill>
        <p:spPr>
          <a:xfrm>
            <a:off x="4369603" y="503837"/>
            <a:ext cx="1980000" cy="3276000"/>
          </a:xfrm>
          <a:prstGeom prst="rect">
            <a:avLst/>
          </a:prstGeom>
          <a:ln w="6350">
            <a:solidFill>
              <a:schemeClr val="bg1">
                <a:lumMod val="95000"/>
              </a:schemeClr>
            </a:solidFill>
            <a:prstDash val="dash"/>
          </a:ln>
        </p:spPr>
      </p:pic>
      <p:pic>
        <p:nvPicPr>
          <p:cNvPr id="10" name="図 9">
            <a:extLst>
              <a:ext uri="{FF2B5EF4-FFF2-40B4-BE49-F238E27FC236}">
                <a16:creationId xmlns:a16="http://schemas.microsoft.com/office/drawing/2014/main" id="{362A7630-42DD-3A9A-7524-182D98D5A88C}"/>
              </a:ext>
            </a:extLst>
          </p:cNvPr>
          <p:cNvPicPr>
            <a:picLocks/>
          </p:cNvPicPr>
          <p:nvPr userDrawn="1"/>
        </p:nvPicPr>
        <p:blipFill>
          <a:blip r:embed="rId2"/>
          <a:stretch>
            <a:fillRect/>
          </a:stretch>
        </p:blipFill>
        <p:spPr>
          <a:xfrm>
            <a:off x="6349603" y="503837"/>
            <a:ext cx="1980000" cy="3276000"/>
          </a:xfrm>
          <a:prstGeom prst="rect">
            <a:avLst/>
          </a:prstGeom>
          <a:ln w="6350">
            <a:solidFill>
              <a:schemeClr val="bg1">
                <a:lumMod val="95000"/>
              </a:schemeClr>
            </a:solidFill>
            <a:prstDash val="dash"/>
          </a:ln>
        </p:spPr>
      </p:pic>
      <p:pic>
        <p:nvPicPr>
          <p:cNvPr id="11" name="図 10">
            <a:extLst>
              <a:ext uri="{FF2B5EF4-FFF2-40B4-BE49-F238E27FC236}">
                <a16:creationId xmlns:a16="http://schemas.microsoft.com/office/drawing/2014/main" id="{0EDEDAC6-54B0-AF96-9D8E-DF3924BF4B25}"/>
              </a:ext>
            </a:extLst>
          </p:cNvPr>
          <p:cNvPicPr>
            <a:picLocks/>
          </p:cNvPicPr>
          <p:nvPr userDrawn="1"/>
        </p:nvPicPr>
        <p:blipFill>
          <a:blip r:embed="rId2"/>
          <a:stretch>
            <a:fillRect/>
          </a:stretch>
        </p:blipFill>
        <p:spPr>
          <a:xfrm>
            <a:off x="8329603" y="503837"/>
            <a:ext cx="1980000" cy="3276000"/>
          </a:xfrm>
          <a:prstGeom prst="rect">
            <a:avLst/>
          </a:prstGeom>
          <a:ln w="6350">
            <a:solidFill>
              <a:schemeClr val="bg1">
                <a:lumMod val="95000"/>
              </a:schemeClr>
            </a:solidFill>
            <a:prstDash val="dash"/>
          </a:ln>
        </p:spPr>
      </p:pic>
      <p:pic>
        <p:nvPicPr>
          <p:cNvPr id="12" name="図 11">
            <a:extLst>
              <a:ext uri="{FF2B5EF4-FFF2-40B4-BE49-F238E27FC236}">
                <a16:creationId xmlns:a16="http://schemas.microsoft.com/office/drawing/2014/main" id="{A722A31D-9056-624D-93C9-22A81EAEDC99}"/>
              </a:ext>
            </a:extLst>
          </p:cNvPr>
          <p:cNvPicPr>
            <a:picLocks/>
          </p:cNvPicPr>
          <p:nvPr userDrawn="1"/>
        </p:nvPicPr>
        <p:blipFill>
          <a:blip r:embed="rId2"/>
          <a:stretch>
            <a:fillRect/>
          </a:stretch>
        </p:blipFill>
        <p:spPr>
          <a:xfrm>
            <a:off x="409603" y="3779837"/>
            <a:ext cx="1980000" cy="3276000"/>
          </a:xfrm>
          <a:prstGeom prst="rect">
            <a:avLst/>
          </a:prstGeom>
          <a:ln w="6350">
            <a:solidFill>
              <a:schemeClr val="bg1">
                <a:lumMod val="95000"/>
              </a:schemeClr>
            </a:solidFill>
            <a:prstDash val="dash"/>
          </a:ln>
        </p:spPr>
      </p:pic>
      <p:pic>
        <p:nvPicPr>
          <p:cNvPr id="13" name="図 12">
            <a:extLst>
              <a:ext uri="{FF2B5EF4-FFF2-40B4-BE49-F238E27FC236}">
                <a16:creationId xmlns:a16="http://schemas.microsoft.com/office/drawing/2014/main" id="{D7E37086-8E72-FAA8-5F75-7111DAC10890}"/>
              </a:ext>
            </a:extLst>
          </p:cNvPr>
          <p:cNvPicPr>
            <a:picLocks/>
          </p:cNvPicPr>
          <p:nvPr userDrawn="1"/>
        </p:nvPicPr>
        <p:blipFill>
          <a:blip r:embed="rId2"/>
          <a:stretch>
            <a:fillRect/>
          </a:stretch>
        </p:blipFill>
        <p:spPr>
          <a:xfrm>
            <a:off x="2389603" y="3779837"/>
            <a:ext cx="1980000" cy="3276000"/>
          </a:xfrm>
          <a:prstGeom prst="rect">
            <a:avLst/>
          </a:prstGeom>
          <a:ln w="6350">
            <a:solidFill>
              <a:schemeClr val="bg1">
                <a:lumMod val="95000"/>
              </a:schemeClr>
            </a:solidFill>
            <a:prstDash val="dash"/>
          </a:ln>
        </p:spPr>
      </p:pic>
      <p:pic>
        <p:nvPicPr>
          <p:cNvPr id="14" name="図 13">
            <a:extLst>
              <a:ext uri="{FF2B5EF4-FFF2-40B4-BE49-F238E27FC236}">
                <a16:creationId xmlns:a16="http://schemas.microsoft.com/office/drawing/2014/main" id="{8132068A-F4AC-3C31-363D-B164F1497ADC}"/>
              </a:ext>
            </a:extLst>
          </p:cNvPr>
          <p:cNvPicPr>
            <a:picLocks/>
          </p:cNvPicPr>
          <p:nvPr userDrawn="1"/>
        </p:nvPicPr>
        <p:blipFill>
          <a:blip r:embed="rId2"/>
          <a:stretch>
            <a:fillRect/>
          </a:stretch>
        </p:blipFill>
        <p:spPr>
          <a:xfrm>
            <a:off x="4369603" y="3779837"/>
            <a:ext cx="1980000" cy="3276000"/>
          </a:xfrm>
          <a:prstGeom prst="rect">
            <a:avLst/>
          </a:prstGeom>
          <a:ln w="6350">
            <a:solidFill>
              <a:schemeClr val="bg1">
                <a:lumMod val="95000"/>
              </a:schemeClr>
            </a:solidFill>
            <a:prstDash val="dash"/>
          </a:ln>
        </p:spPr>
      </p:pic>
      <p:pic>
        <p:nvPicPr>
          <p:cNvPr id="15" name="図 14">
            <a:extLst>
              <a:ext uri="{FF2B5EF4-FFF2-40B4-BE49-F238E27FC236}">
                <a16:creationId xmlns:a16="http://schemas.microsoft.com/office/drawing/2014/main" id="{55174958-55E7-628C-D7E8-43BA01A19214}"/>
              </a:ext>
            </a:extLst>
          </p:cNvPr>
          <p:cNvPicPr>
            <a:picLocks/>
          </p:cNvPicPr>
          <p:nvPr userDrawn="1"/>
        </p:nvPicPr>
        <p:blipFill>
          <a:blip r:embed="rId2"/>
          <a:stretch>
            <a:fillRect/>
          </a:stretch>
        </p:blipFill>
        <p:spPr>
          <a:xfrm>
            <a:off x="6349603" y="3779837"/>
            <a:ext cx="1980000" cy="3276000"/>
          </a:xfrm>
          <a:prstGeom prst="rect">
            <a:avLst/>
          </a:prstGeom>
          <a:ln w="6350">
            <a:solidFill>
              <a:schemeClr val="bg1">
                <a:lumMod val="95000"/>
              </a:schemeClr>
            </a:solidFill>
            <a:prstDash val="dash"/>
          </a:ln>
        </p:spPr>
      </p:pic>
      <p:pic>
        <p:nvPicPr>
          <p:cNvPr id="16" name="図 15">
            <a:extLst>
              <a:ext uri="{FF2B5EF4-FFF2-40B4-BE49-F238E27FC236}">
                <a16:creationId xmlns:a16="http://schemas.microsoft.com/office/drawing/2014/main" id="{B0D6A073-2A87-E977-3CD2-D46A6D32F83B}"/>
              </a:ext>
            </a:extLst>
          </p:cNvPr>
          <p:cNvPicPr>
            <a:picLocks/>
          </p:cNvPicPr>
          <p:nvPr userDrawn="1"/>
        </p:nvPicPr>
        <p:blipFill>
          <a:blip r:embed="rId2"/>
          <a:stretch>
            <a:fillRect/>
          </a:stretch>
        </p:blipFill>
        <p:spPr>
          <a:xfrm>
            <a:off x="8329603" y="3779837"/>
            <a:ext cx="1980000" cy="3276000"/>
          </a:xfrm>
          <a:prstGeom prst="rect">
            <a:avLst/>
          </a:prstGeom>
          <a:ln w="6350">
            <a:solidFill>
              <a:schemeClr val="bg1">
                <a:lumMod val="95000"/>
              </a:schemeClr>
            </a:solidFill>
            <a:prstDash val="dash"/>
          </a:ln>
        </p:spPr>
      </p:pic>
      <p:sp>
        <p:nvSpPr>
          <p:cNvPr id="2" name="テキスト ボックス 1">
            <a:extLst>
              <a:ext uri="{FF2B5EF4-FFF2-40B4-BE49-F238E27FC236}">
                <a16:creationId xmlns:a16="http://schemas.microsoft.com/office/drawing/2014/main" id="{15FB2DE5-E2CA-68CD-07F4-B8B05941F57F}"/>
              </a:ext>
            </a:extLst>
          </p:cNvPr>
          <p:cNvSpPr txBox="1"/>
          <p:nvPr userDrawn="1"/>
        </p:nvSpPr>
        <p:spPr>
          <a:xfrm>
            <a:off x="-431781" y="0"/>
            <a:ext cx="8360228" cy="369332"/>
          </a:xfrm>
          <a:prstGeom prst="rect">
            <a:avLst/>
          </a:prstGeom>
          <a:noFill/>
        </p:spPr>
        <p:txBody>
          <a:bodyPr wrap="square" rtlCol="0">
            <a:spAutoFit/>
          </a:bodyPr>
          <a:lstStyle/>
          <a:p>
            <a:pPr algn="ctr"/>
            <a:r>
              <a:rPr kumimoji="1" lang="ja-JP" altLang="en-US">
                <a:latin typeface="BIZ UDPゴシック" panose="020B0400000000000000" pitchFamily="50" charset="-128"/>
                <a:ea typeface="BIZ UDPゴシック" panose="020B0400000000000000" pitchFamily="50" charset="-128"/>
              </a:rPr>
              <a:t>ご利用方法は次ページ以降もしくは加盟店マニュアルをご確認ください。</a:t>
            </a:r>
          </a:p>
        </p:txBody>
      </p:sp>
      <p:sp>
        <p:nvSpPr>
          <p:cNvPr id="3" name="正方形/長方形 2">
            <a:extLst>
              <a:ext uri="{FF2B5EF4-FFF2-40B4-BE49-F238E27FC236}">
                <a16:creationId xmlns:a16="http://schemas.microsoft.com/office/drawing/2014/main" id="{CDB23742-3D81-4858-A779-1635307FEF1F}"/>
              </a:ext>
            </a:extLst>
          </p:cNvPr>
          <p:cNvSpPr/>
          <p:nvPr userDrawn="1"/>
        </p:nvSpPr>
        <p:spPr>
          <a:xfrm>
            <a:off x="9309093" y="31531"/>
            <a:ext cx="1345324" cy="3153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a:latin typeface="BIZ UDPゴシック" panose="020B0400000000000000" pitchFamily="50" charset="-128"/>
                <a:ea typeface="BIZ UDPゴシック" panose="020B0400000000000000" pitchFamily="50" charset="-128"/>
              </a:rPr>
              <a:t>名刺サイズ用</a:t>
            </a:r>
          </a:p>
        </p:txBody>
      </p:sp>
    </p:spTree>
    <p:extLst>
      <p:ext uri="{BB962C8B-B14F-4D97-AF65-F5344CB8AC3E}">
        <p14:creationId xmlns:p14="http://schemas.microsoft.com/office/powerpoint/2010/main" val="1584023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BE0DE31D-FD0A-4551-89AD-61950A3238B2}" type="datetimeFigureOut">
              <a:rPr kumimoji="1" lang="ja-JP" altLang="en-US" smtClean="0"/>
              <a:t>2025/12/2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5082FCB-3953-41B2-BA79-0732F333A584}" type="slidenum">
              <a:rPr kumimoji="1" lang="ja-JP" altLang="en-US" smtClean="0"/>
              <a:t>‹#›</a:t>
            </a:fld>
            <a:endParaRPr kumimoji="1" lang="ja-JP" altLang="en-US"/>
          </a:p>
        </p:txBody>
      </p:sp>
      <p:cxnSp>
        <p:nvCxnSpPr>
          <p:cNvPr id="8" name="直線コネクタ 7">
            <a:extLst>
              <a:ext uri="{FF2B5EF4-FFF2-40B4-BE49-F238E27FC236}">
                <a16:creationId xmlns:a16="http://schemas.microsoft.com/office/drawing/2014/main" id="{413BDE34-A4F2-FBB6-4120-0A6C6BCC9D97}"/>
              </a:ext>
            </a:extLst>
          </p:cNvPr>
          <p:cNvCxnSpPr>
            <a:cxnSpLocks/>
          </p:cNvCxnSpPr>
          <p:nvPr userDrawn="1"/>
        </p:nvCxnSpPr>
        <p:spPr>
          <a:xfrm>
            <a:off x="500742" y="707573"/>
            <a:ext cx="9710057" cy="0"/>
          </a:xfrm>
          <a:prstGeom prst="line">
            <a:avLst/>
          </a:prstGeom>
          <a:ln w="9525">
            <a:solidFill>
              <a:srgbClr val="FF66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72662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tint val="82000"/>
                  </a:schemeClr>
                </a:solidFill>
              </a:defRPr>
            </a:lvl1pPr>
            <a:lvl2pPr marL="503972" indent="0">
              <a:buNone/>
              <a:defRPr sz="2205">
                <a:solidFill>
                  <a:schemeClr val="tx1">
                    <a:tint val="82000"/>
                  </a:schemeClr>
                </a:solidFill>
              </a:defRPr>
            </a:lvl2pPr>
            <a:lvl3pPr marL="1007943" indent="0">
              <a:buNone/>
              <a:defRPr sz="1984">
                <a:solidFill>
                  <a:schemeClr val="tx1">
                    <a:tint val="82000"/>
                  </a:schemeClr>
                </a:solidFill>
              </a:defRPr>
            </a:lvl3pPr>
            <a:lvl4pPr marL="1511915" indent="0">
              <a:buNone/>
              <a:defRPr sz="1764">
                <a:solidFill>
                  <a:schemeClr val="tx1">
                    <a:tint val="82000"/>
                  </a:schemeClr>
                </a:solidFill>
              </a:defRPr>
            </a:lvl4pPr>
            <a:lvl5pPr marL="2015886" indent="0">
              <a:buNone/>
              <a:defRPr sz="1764">
                <a:solidFill>
                  <a:schemeClr val="tx1">
                    <a:tint val="82000"/>
                  </a:schemeClr>
                </a:solidFill>
              </a:defRPr>
            </a:lvl5pPr>
            <a:lvl6pPr marL="2519858" indent="0">
              <a:buNone/>
              <a:defRPr sz="1764">
                <a:solidFill>
                  <a:schemeClr val="tx1">
                    <a:tint val="82000"/>
                  </a:schemeClr>
                </a:solidFill>
              </a:defRPr>
            </a:lvl6pPr>
            <a:lvl7pPr marL="3023829" indent="0">
              <a:buNone/>
              <a:defRPr sz="1764">
                <a:solidFill>
                  <a:schemeClr val="tx1">
                    <a:tint val="82000"/>
                  </a:schemeClr>
                </a:solidFill>
              </a:defRPr>
            </a:lvl7pPr>
            <a:lvl8pPr marL="3527801" indent="0">
              <a:buNone/>
              <a:defRPr sz="1764">
                <a:solidFill>
                  <a:schemeClr val="tx1">
                    <a:tint val="82000"/>
                  </a:schemeClr>
                </a:solidFill>
              </a:defRPr>
            </a:lvl8pPr>
            <a:lvl9pPr marL="4031772" indent="0">
              <a:buNone/>
              <a:defRPr sz="1764">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E0DE31D-FD0A-4551-89AD-61950A3238B2}" type="datetimeFigureOut">
              <a:rPr kumimoji="1" lang="ja-JP" altLang="en-US" smtClean="0"/>
              <a:t>2025/12/2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5082FCB-3953-41B2-BA79-0732F333A584}" type="slidenum">
              <a:rPr kumimoji="1" lang="ja-JP" altLang="en-US" smtClean="0"/>
              <a:t>‹#›</a:t>
            </a:fld>
            <a:endParaRPr kumimoji="1" lang="ja-JP" altLang="en-US"/>
          </a:p>
        </p:txBody>
      </p:sp>
    </p:spTree>
    <p:extLst>
      <p:ext uri="{BB962C8B-B14F-4D97-AF65-F5344CB8AC3E}">
        <p14:creationId xmlns:p14="http://schemas.microsoft.com/office/powerpoint/2010/main" val="799636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BE0DE31D-FD0A-4551-89AD-61950A3238B2}" type="datetimeFigureOut">
              <a:rPr kumimoji="1" lang="ja-JP" altLang="en-US" smtClean="0"/>
              <a:t>2025/12/2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5082FCB-3953-41B2-BA79-0732F333A584}" type="slidenum">
              <a:rPr kumimoji="1" lang="ja-JP" altLang="en-US" smtClean="0"/>
              <a:t>‹#›</a:t>
            </a:fld>
            <a:endParaRPr kumimoji="1" lang="ja-JP" altLang="en-US"/>
          </a:p>
        </p:txBody>
      </p:sp>
    </p:spTree>
    <p:extLst>
      <p:ext uri="{BB962C8B-B14F-4D97-AF65-F5344CB8AC3E}">
        <p14:creationId xmlns:p14="http://schemas.microsoft.com/office/powerpoint/2010/main" val="998078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BE0DE31D-FD0A-4551-89AD-61950A3238B2}" type="datetimeFigureOut">
              <a:rPr kumimoji="1" lang="ja-JP" altLang="en-US" smtClean="0"/>
              <a:t>2025/12/2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5082FCB-3953-41B2-BA79-0732F333A584}" type="slidenum">
              <a:rPr kumimoji="1" lang="ja-JP" altLang="en-US" smtClean="0"/>
              <a:t>‹#›</a:t>
            </a:fld>
            <a:endParaRPr kumimoji="1" lang="ja-JP" altLang="en-US"/>
          </a:p>
        </p:txBody>
      </p:sp>
    </p:spTree>
    <p:extLst>
      <p:ext uri="{BB962C8B-B14F-4D97-AF65-F5344CB8AC3E}">
        <p14:creationId xmlns:p14="http://schemas.microsoft.com/office/powerpoint/2010/main" val="2505083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BE0DE31D-FD0A-4551-89AD-61950A3238B2}" type="datetimeFigureOut">
              <a:rPr kumimoji="1" lang="ja-JP" altLang="en-US" smtClean="0"/>
              <a:t>2025/12/2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5082FCB-3953-41B2-BA79-0732F333A584}" type="slidenum">
              <a:rPr kumimoji="1" lang="ja-JP" altLang="en-US" smtClean="0"/>
              <a:t>‹#›</a:t>
            </a:fld>
            <a:endParaRPr kumimoji="1" lang="ja-JP" altLang="en-US"/>
          </a:p>
        </p:txBody>
      </p:sp>
    </p:spTree>
    <p:extLst>
      <p:ext uri="{BB962C8B-B14F-4D97-AF65-F5344CB8AC3E}">
        <p14:creationId xmlns:p14="http://schemas.microsoft.com/office/powerpoint/2010/main" val="1640508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0DE31D-FD0A-4551-89AD-61950A3238B2}" type="datetimeFigureOut">
              <a:rPr kumimoji="1" lang="ja-JP" altLang="en-US" smtClean="0"/>
              <a:t>2025/12/2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5082FCB-3953-41B2-BA79-0732F333A584}" type="slidenum">
              <a:rPr kumimoji="1" lang="ja-JP" altLang="en-US" smtClean="0"/>
              <a:t>‹#›</a:t>
            </a:fld>
            <a:endParaRPr kumimoji="1" lang="ja-JP" altLang="en-US"/>
          </a:p>
        </p:txBody>
      </p:sp>
    </p:spTree>
    <p:extLst>
      <p:ext uri="{BB962C8B-B14F-4D97-AF65-F5344CB8AC3E}">
        <p14:creationId xmlns:p14="http://schemas.microsoft.com/office/powerpoint/2010/main" val="221707321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77" r:id="rId1"/>
  </p:sldLayoutIdLst>
  <p:txStyles>
    <p:titleStyle>
      <a:lvl1pPr algn="ctr" rtl="0" eaLnBrk="0" fontAlgn="base" hangingPunct="0">
        <a:spcBef>
          <a:spcPct val="0"/>
        </a:spcBef>
        <a:spcAft>
          <a:spcPct val="0"/>
        </a:spcAft>
        <a:defRPr kumimoji="1" sz="6223">
          <a:solidFill>
            <a:schemeClr val="tx2"/>
          </a:solidFill>
          <a:latin typeface="+mj-lt"/>
          <a:ea typeface="+mj-ea"/>
          <a:cs typeface="+mj-cs"/>
        </a:defRPr>
      </a:lvl1pPr>
      <a:lvl2pPr algn="ctr" rtl="0" eaLnBrk="0" fontAlgn="base" hangingPunct="0">
        <a:spcBef>
          <a:spcPct val="0"/>
        </a:spcBef>
        <a:spcAft>
          <a:spcPct val="0"/>
        </a:spcAft>
        <a:defRPr kumimoji="1" sz="6223">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6223">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6223">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6223">
          <a:solidFill>
            <a:schemeClr val="tx2"/>
          </a:solidFill>
          <a:latin typeface="Arial" charset="0"/>
          <a:ea typeface="ＭＳ Ｐゴシック" pitchFamily="50" charset="-128"/>
        </a:defRPr>
      </a:lvl5pPr>
      <a:lvl6pPr marL="646505" algn="ctr" rtl="0" fontAlgn="base">
        <a:spcBef>
          <a:spcPct val="0"/>
        </a:spcBef>
        <a:spcAft>
          <a:spcPct val="0"/>
        </a:spcAft>
        <a:defRPr kumimoji="1" sz="6223">
          <a:solidFill>
            <a:schemeClr val="tx2"/>
          </a:solidFill>
          <a:latin typeface="Arial" charset="0"/>
          <a:ea typeface="ＭＳ Ｐゴシック" pitchFamily="50" charset="-128"/>
        </a:defRPr>
      </a:lvl6pPr>
      <a:lvl7pPr marL="1293010" algn="ctr" rtl="0" fontAlgn="base">
        <a:spcBef>
          <a:spcPct val="0"/>
        </a:spcBef>
        <a:spcAft>
          <a:spcPct val="0"/>
        </a:spcAft>
        <a:defRPr kumimoji="1" sz="6223">
          <a:solidFill>
            <a:schemeClr val="tx2"/>
          </a:solidFill>
          <a:latin typeface="Arial" charset="0"/>
          <a:ea typeface="ＭＳ Ｐゴシック" pitchFamily="50" charset="-128"/>
        </a:defRPr>
      </a:lvl7pPr>
      <a:lvl8pPr marL="1939516" algn="ctr" rtl="0" fontAlgn="base">
        <a:spcBef>
          <a:spcPct val="0"/>
        </a:spcBef>
        <a:spcAft>
          <a:spcPct val="0"/>
        </a:spcAft>
        <a:defRPr kumimoji="1" sz="6223">
          <a:solidFill>
            <a:schemeClr val="tx2"/>
          </a:solidFill>
          <a:latin typeface="Arial" charset="0"/>
          <a:ea typeface="ＭＳ Ｐゴシック" pitchFamily="50" charset="-128"/>
        </a:defRPr>
      </a:lvl8pPr>
      <a:lvl9pPr marL="2586019" algn="ctr" rtl="0" fontAlgn="base">
        <a:spcBef>
          <a:spcPct val="0"/>
        </a:spcBef>
        <a:spcAft>
          <a:spcPct val="0"/>
        </a:spcAft>
        <a:defRPr kumimoji="1" sz="6223">
          <a:solidFill>
            <a:schemeClr val="tx2"/>
          </a:solidFill>
          <a:latin typeface="Arial" charset="0"/>
          <a:ea typeface="ＭＳ Ｐゴシック" pitchFamily="50" charset="-128"/>
        </a:defRPr>
      </a:lvl9pPr>
    </p:titleStyle>
    <p:bodyStyle>
      <a:lvl1pPr marL="484879" indent="-484879" algn="l" rtl="0" eaLnBrk="0" fontAlgn="base" hangingPunct="0">
        <a:spcBef>
          <a:spcPct val="20000"/>
        </a:spcBef>
        <a:spcAft>
          <a:spcPct val="0"/>
        </a:spcAft>
        <a:buChar char="•"/>
        <a:defRPr kumimoji="1" sz="4524">
          <a:solidFill>
            <a:schemeClr val="tx1"/>
          </a:solidFill>
          <a:latin typeface="+mn-lt"/>
          <a:ea typeface="+mn-ea"/>
          <a:cs typeface="+mn-cs"/>
        </a:defRPr>
      </a:lvl1pPr>
      <a:lvl2pPr marL="1050570" indent="-404066" algn="l" rtl="0" eaLnBrk="0" fontAlgn="base" hangingPunct="0">
        <a:spcBef>
          <a:spcPct val="20000"/>
        </a:spcBef>
        <a:spcAft>
          <a:spcPct val="0"/>
        </a:spcAft>
        <a:buChar char="–"/>
        <a:defRPr kumimoji="1" sz="3959">
          <a:solidFill>
            <a:schemeClr val="tx1"/>
          </a:solidFill>
          <a:latin typeface="+mn-lt"/>
          <a:ea typeface="+mn-ea"/>
        </a:defRPr>
      </a:lvl2pPr>
      <a:lvl3pPr marL="1616263" indent="-323252" algn="l" rtl="0" eaLnBrk="0" fontAlgn="base" hangingPunct="0">
        <a:spcBef>
          <a:spcPct val="20000"/>
        </a:spcBef>
        <a:spcAft>
          <a:spcPct val="0"/>
        </a:spcAft>
        <a:buChar char="•"/>
        <a:defRPr kumimoji="1" sz="3393">
          <a:solidFill>
            <a:schemeClr val="tx1"/>
          </a:solidFill>
          <a:latin typeface="+mn-lt"/>
          <a:ea typeface="+mn-ea"/>
        </a:defRPr>
      </a:lvl3pPr>
      <a:lvl4pPr marL="2262767" indent="-323252" algn="l" rtl="0" eaLnBrk="0" fontAlgn="base" hangingPunct="0">
        <a:spcBef>
          <a:spcPct val="20000"/>
        </a:spcBef>
        <a:spcAft>
          <a:spcPct val="0"/>
        </a:spcAft>
        <a:buChar char="–"/>
        <a:defRPr kumimoji="1" sz="2827">
          <a:solidFill>
            <a:schemeClr val="tx1"/>
          </a:solidFill>
          <a:latin typeface="+mn-lt"/>
          <a:ea typeface="+mn-ea"/>
        </a:defRPr>
      </a:lvl4pPr>
      <a:lvl5pPr marL="2909272" indent="-323252" algn="l" rtl="0" eaLnBrk="0" fontAlgn="base" hangingPunct="0">
        <a:spcBef>
          <a:spcPct val="20000"/>
        </a:spcBef>
        <a:spcAft>
          <a:spcPct val="0"/>
        </a:spcAft>
        <a:buChar char="»"/>
        <a:defRPr kumimoji="1" sz="2827">
          <a:solidFill>
            <a:schemeClr val="tx1"/>
          </a:solidFill>
          <a:latin typeface="+mn-lt"/>
          <a:ea typeface="+mn-ea"/>
        </a:defRPr>
      </a:lvl5pPr>
      <a:lvl6pPr marL="3555776" indent="-323252" algn="l" rtl="0" fontAlgn="base">
        <a:spcBef>
          <a:spcPct val="20000"/>
        </a:spcBef>
        <a:spcAft>
          <a:spcPct val="0"/>
        </a:spcAft>
        <a:buChar char="»"/>
        <a:defRPr kumimoji="1" sz="2827">
          <a:solidFill>
            <a:schemeClr val="tx1"/>
          </a:solidFill>
          <a:latin typeface="+mn-lt"/>
          <a:ea typeface="+mn-ea"/>
        </a:defRPr>
      </a:lvl6pPr>
      <a:lvl7pPr marL="4202281" indent="-323252" algn="l" rtl="0" fontAlgn="base">
        <a:spcBef>
          <a:spcPct val="20000"/>
        </a:spcBef>
        <a:spcAft>
          <a:spcPct val="0"/>
        </a:spcAft>
        <a:buChar char="»"/>
        <a:defRPr kumimoji="1" sz="2827">
          <a:solidFill>
            <a:schemeClr val="tx1"/>
          </a:solidFill>
          <a:latin typeface="+mn-lt"/>
          <a:ea typeface="+mn-ea"/>
        </a:defRPr>
      </a:lvl7pPr>
      <a:lvl8pPr marL="4848788" indent="-323252" algn="l" rtl="0" fontAlgn="base">
        <a:spcBef>
          <a:spcPct val="20000"/>
        </a:spcBef>
        <a:spcAft>
          <a:spcPct val="0"/>
        </a:spcAft>
        <a:buChar char="»"/>
        <a:defRPr kumimoji="1" sz="2827">
          <a:solidFill>
            <a:schemeClr val="tx1"/>
          </a:solidFill>
          <a:latin typeface="+mn-lt"/>
          <a:ea typeface="+mn-ea"/>
        </a:defRPr>
      </a:lvl8pPr>
      <a:lvl9pPr marL="5495292" indent="-323252" algn="l" rtl="0" fontAlgn="base">
        <a:spcBef>
          <a:spcPct val="20000"/>
        </a:spcBef>
        <a:spcAft>
          <a:spcPct val="0"/>
        </a:spcAft>
        <a:buChar char="»"/>
        <a:defRPr kumimoji="1" sz="2827">
          <a:solidFill>
            <a:schemeClr val="tx1"/>
          </a:solidFill>
          <a:latin typeface="+mn-lt"/>
          <a:ea typeface="+mn-ea"/>
        </a:defRPr>
      </a:lvl9pPr>
    </p:bodyStyle>
    <p:otherStyle>
      <a:defPPr>
        <a:defRPr lang="ja-JP"/>
      </a:defPPr>
      <a:lvl1pPr marL="0" algn="l" defTabSz="1293010" rtl="0" eaLnBrk="1" latinLnBrk="0" hangingPunct="1">
        <a:defRPr kumimoji="1" sz="2546" kern="1200">
          <a:solidFill>
            <a:schemeClr val="tx1"/>
          </a:solidFill>
          <a:latin typeface="+mn-lt"/>
          <a:ea typeface="+mn-ea"/>
          <a:cs typeface="+mn-cs"/>
        </a:defRPr>
      </a:lvl1pPr>
      <a:lvl2pPr marL="646505" algn="l" defTabSz="1293010" rtl="0" eaLnBrk="1" latinLnBrk="0" hangingPunct="1">
        <a:defRPr kumimoji="1" sz="2546" kern="1200">
          <a:solidFill>
            <a:schemeClr val="tx1"/>
          </a:solidFill>
          <a:latin typeface="+mn-lt"/>
          <a:ea typeface="+mn-ea"/>
          <a:cs typeface="+mn-cs"/>
        </a:defRPr>
      </a:lvl2pPr>
      <a:lvl3pPr marL="1293010" algn="l" defTabSz="1293010" rtl="0" eaLnBrk="1" latinLnBrk="0" hangingPunct="1">
        <a:defRPr kumimoji="1" sz="2546" kern="1200">
          <a:solidFill>
            <a:schemeClr val="tx1"/>
          </a:solidFill>
          <a:latin typeface="+mn-lt"/>
          <a:ea typeface="+mn-ea"/>
          <a:cs typeface="+mn-cs"/>
        </a:defRPr>
      </a:lvl3pPr>
      <a:lvl4pPr marL="1939516" algn="l" defTabSz="1293010" rtl="0" eaLnBrk="1" latinLnBrk="0" hangingPunct="1">
        <a:defRPr kumimoji="1" sz="2546" kern="1200">
          <a:solidFill>
            <a:schemeClr val="tx1"/>
          </a:solidFill>
          <a:latin typeface="+mn-lt"/>
          <a:ea typeface="+mn-ea"/>
          <a:cs typeface="+mn-cs"/>
        </a:defRPr>
      </a:lvl4pPr>
      <a:lvl5pPr marL="2586019" algn="l" defTabSz="1293010" rtl="0" eaLnBrk="1" latinLnBrk="0" hangingPunct="1">
        <a:defRPr kumimoji="1" sz="2546" kern="1200">
          <a:solidFill>
            <a:schemeClr val="tx1"/>
          </a:solidFill>
          <a:latin typeface="+mn-lt"/>
          <a:ea typeface="+mn-ea"/>
          <a:cs typeface="+mn-cs"/>
        </a:defRPr>
      </a:lvl5pPr>
      <a:lvl6pPr marL="3232524" algn="l" defTabSz="1293010" rtl="0" eaLnBrk="1" latinLnBrk="0" hangingPunct="1">
        <a:defRPr kumimoji="1" sz="2546" kern="1200">
          <a:solidFill>
            <a:schemeClr val="tx1"/>
          </a:solidFill>
          <a:latin typeface="+mn-lt"/>
          <a:ea typeface="+mn-ea"/>
          <a:cs typeface="+mn-cs"/>
        </a:defRPr>
      </a:lvl6pPr>
      <a:lvl7pPr marL="3879029" algn="l" defTabSz="1293010" rtl="0" eaLnBrk="1" latinLnBrk="0" hangingPunct="1">
        <a:defRPr kumimoji="1" sz="2546" kern="1200">
          <a:solidFill>
            <a:schemeClr val="tx1"/>
          </a:solidFill>
          <a:latin typeface="+mn-lt"/>
          <a:ea typeface="+mn-ea"/>
          <a:cs typeface="+mn-cs"/>
        </a:defRPr>
      </a:lvl7pPr>
      <a:lvl8pPr marL="4525534" algn="l" defTabSz="1293010" rtl="0" eaLnBrk="1" latinLnBrk="0" hangingPunct="1">
        <a:defRPr kumimoji="1" sz="2546" kern="1200">
          <a:solidFill>
            <a:schemeClr val="tx1"/>
          </a:solidFill>
          <a:latin typeface="+mn-lt"/>
          <a:ea typeface="+mn-ea"/>
          <a:cs typeface="+mn-cs"/>
        </a:defRPr>
      </a:lvl8pPr>
      <a:lvl9pPr marL="5172040" algn="l" defTabSz="1293010" rtl="0" eaLnBrk="1" latinLnBrk="0" hangingPunct="1">
        <a:defRPr kumimoji="1" sz="254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78" r:id="rId1"/>
  </p:sldLayoutIdLst>
  <p:txStyles>
    <p:titleStyle>
      <a:lvl1pPr algn="ctr" rtl="0" eaLnBrk="0" fontAlgn="base" hangingPunct="0">
        <a:spcBef>
          <a:spcPct val="0"/>
        </a:spcBef>
        <a:spcAft>
          <a:spcPct val="0"/>
        </a:spcAft>
        <a:defRPr kumimoji="1" sz="6223">
          <a:solidFill>
            <a:schemeClr val="tx2"/>
          </a:solidFill>
          <a:latin typeface="+mj-lt"/>
          <a:ea typeface="+mj-ea"/>
          <a:cs typeface="+mj-cs"/>
        </a:defRPr>
      </a:lvl1pPr>
      <a:lvl2pPr algn="ctr" rtl="0" eaLnBrk="0" fontAlgn="base" hangingPunct="0">
        <a:spcBef>
          <a:spcPct val="0"/>
        </a:spcBef>
        <a:spcAft>
          <a:spcPct val="0"/>
        </a:spcAft>
        <a:defRPr kumimoji="1" sz="6223">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6223">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6223">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6223">
          <a:solidFill>
            <a:schemeClr val="tx2"/>
          </a:solidFill>
          <a:latin typeface="Arial" charset="0"/>
          <a:ea typeface="ＭＳ Ｐゴシック" pitchFamily="50" charset="-128"/>
        </a:defRPr>
      </a:lvl5pPr>
      <a:lvl6pPr marL="646505" algn="ctr" rtl="0" fontAlgn="base">
        <a:spcBef>
          <a:spcPct val="0"/>
        </a:spcBef>
        <a:spcAft>
          <a:spcPct val="0"/>
        </a:spcAft>
        <a:defRPr kumimoji="1" sz="6223">
          <a:solidFill>
            <a:schemeClr val="tx2"/>
          </a:solidFill>
          <a:latin typeface="Arial" charset="0"/>
          <a:ea typeface="ＭＳ Ｐゴシック" pitchFamily="50" charset="-128"/>
        </a:defRPr>
      </a:lvl6pPr>
      <a:lvl7pPr marL="1293010" algn="ctr" rtl="0" fontAlgn="base">
        <a:spcBef>
          <a:spcPct val="0"/>
        </a:spcBef>
        <a:spcAft>
          <a:spcPct val="0"/>
        </a:spcAft>
        <a:defRPr kumimoji="1" sz="6223">
          <a:solidFill>
            <a:schemeClr val="tx2"/>
          </a:solidFill>
          <a:latin typeface="Arial" charset="0"/>
          <a:ea typeface="ＭＳ Ｐゴシック" pitchFamily="50" charset="-128"/>
        </a:defRPr>
      </a:lvl7pPr>
      <a:lvl8pPr marL="1939516" algn="ctr" rtl="0" fontAlgn="base">
        <a:spcBef>
          <a:spcPct val="0"/>
        </a:spcBef>
        <a:spcAft>
          <a:spcPct val="0"/>
        </a:spcAft>
        <a:defRPr kumimoji="1" sz="6223">
          <a:solidFill>
            <a:schemeClr val="tx2"/>
          </a:solidFill>
          <a:latin typeface="Arial" charset="0"/>
          <a:ea typeface="ＭＳ Ｐゴシック" pitchFamily="50" charset="-128"/>
        </a:defRPr>
      </a:lvl8pPr>
      <a:lvl9pPr marL="2586019" algn="ctr" rtl="0" fontAlgn="base">
        <a:spcBef>
          <a:spcPct val="0"/>
        </a:spcBef>
        <a:spcAft>
          <a:spcPct val="0"/>
        </a:spcAft>
        <a:defRPr kumimoji="1" sz="6223">
          <a:solidFill>
            <a:schemeClr val="tx2"/>
          </a:solidFill>
          <a:latin typeface="Arial" charset="0"/>
          <a:ea typeface="ＭＳ Ｐゴシック" pitchFamily="50" charset="-128"/>
        </a:defRPr>
      </a:lvl9pPr>
    </p:titleStyle>
    <p:bodyStyle>
      <a:lvl1pPr marL="484879" indent="-484879" algn="l" rtl="0" eaLnBrk="0" fontAlgn="base" hangingPunct="0">
        <a:spcBef>
          <a:spcPct val="20000"/>
        </a:spcBef>
        <a:spcAft>
          <a:spcPct val="0"/>
        </a:spcAft>
        <a:buChar char="•"/>
        <a:defRPr kumimoji="1" sz="4524">
          <a:solidFill>
            <a:schemeClr val="tx1"/>
          </a:solidFill>
          <a:latin typeface="+mn-lt"/>
          <a:ea typeface="+mn-ea"/>
          <a:cs typeface="+mn-cs"/>
        </a:defRPr>
      </a:lvl1pPr>
      <a:lvl2pPr marL="1050570" indent="-404066" algn="l" rtl="0" eaLnBrk="0" fontAlgn="base" hangingPunct="0">
        <a:spcBef>
          <a:spcPct val="20000"/>
        </a:spcBef>
        <a:spcAft>
          <a:spcPct val="0"/>
        </a:spcAft>
        <a:buChar char="–"/>
        <a:defRPr kumimoji="1" sz="3959">
          <a:solidFill>
            <a:schemeClr val="tx1"/>
          </a:solidFill>
          <a:latin typeface="+mn-lt"/>
          <a:ea typeface="+mn-ea"/>
        </a:defRPr>
      </a:lvl2pPr>
      <a:lvl3pPr marL="1616263" indent="-323252" algn="l" rtl="0" eaLnBrk="0" fontAlgn="base" hangingPunct="0">
        <a:spcBef>
          <a:spcPct val="20000"/>
        </a:spcBef>
        <a:spcAft>
          <a:spcPct val="0"/>
        </a:spcAft>
        <a:buChar char="•"/>
        <a:defRPr kumimoji="1" sz="3393">
          <a:solidFill>
            <a:schemeClr val="tx1"/>
          </a:solidFill>
          <a:latin typeface="+mn-lt"/>
          <a:ea typeface="+mn-ea"/>
        </a:defRPr>
      </a:lvl3pPr>
      <a:lvl4pPr marL="2262767" indent="-323252" algn="l" rtl="0" eaLnBrk="0" fontAlgn="base" hangingPunct="0">
        <a:spcBef>
          <a:spcPct val="20000"/>
        </a:spcBef>
        <a:spcAft>
          <a:spcPct val="0"/>
        </a:spcAft>
        <a:buChar char="–"/>
        <a:defRPr kumimoji="1" sz="2827">
          <a:solidFill>
            <a:schemeClr val="tx1"/>
          </a:solidFill>
          <a:latin typeface="+mn-lt"/>
          <a:ea typeface="+mn-ea"/>
        </a:defRPr>
      </a:lvl4pPr>
      <a:lvl5pPr marL="2909272" indent="-323252" algn="l" rtl="0" eaLnBrk="0" fontAlgn="base" hangingPunct="0">
        <a:spcBef>
          <a:spcPct val="20000"/>
        </a:spcBef>
        <a:spcAft>
          <a:spcPct val="0"/>
        </a:spcAft>
        <a:buChar char="»"/>
        <a:defRPr kumimoji="1" sz="2827">
          <a:solidFill>
            <a:schemeClr val="tx1"/>
          </a:solidFill>
          <a:latin typeface="+mn-lt"/>
          <a:ea typeface="+mn-ea"/>
        </a:defRPr>
      </a:lvl5pPr>
      <a:lvl6pPr marL="3555776" indent="-323252" algn="l" rtl="0" fontAlgn="base">
        <a:spcBef>
          <a:spcPct val="20000"/>
        </a:spcBef>
        <a:spcAft>
          <a:spcPct val="0"/>
        </a:spcAft>
        <a:buChar char="»"/>
        <a:defRPr kumimoji="1" sz="2827">
          <a:solidFill>
            <a:schemeClr val="tx1"/>
          </a:solidFill>
          <a:latin typeface="+mn-lt"/>
          <a:ea typeface="+mn-ea"/>
        </a:defRPr>
      </a:lvl6pPr>
      <a:lvl7pPr marL="4202281" indent="-323252" algn="l" rtl="0" fontAlgn="base">
        <a:spcBef>
          <a:spcPct val="20000"/>
        </a:spcBef>
        <a:spcAft>
          <a:spcPct val="0"/>
        </a:spcAft>
        <a:buChar char="»"/>
        <a:defRPr kumimoji="1" sz="2827">
          <a:solidFill>
            <a:schemeClr val="tx1"/>
          </a:solidFill>
          <a:latin typeface="+mn-lt"/>
          <a:ea typeface="+mn-ea"/>
        </a:defRPr>
      </a:lvl7pPr>
      <a:lvl8pPr marL="4848788" indent="-323252" algn="l" rtl="0" fontAlgn="base">
        <a:spcBef>
          <a:spcPct val="20000"/>
        </a:spcBef>
        <a:spcAft>
          <a:spcPct val="0"/>
        </a:spcAft>
        <a:buChar char="»"/>
        <a:defRPr kumimoji="1" sz="2827">
          <a:solidFill>
            <a:schemeClr val="tx1"/>
          </a:solidFill>
          <a:latin typeface="+mn-lt"/>
          <a:ea typeface="+mn-ea"/>
        </a:defRPr>
      </a:lvl8pPr>
      <a:lvl9pPr marL="5495292" indent="-323252" algn="l" rtl="0" fontAlgn="base">
        <a:spcBef>
          <a:spcPct val="20000"/>
        </a:spcBef>
        <a:spcAft>
          <a:spcPct val="0"/>
        </a:spcAft>
        <a:buChar char="»"/>
        <a:defRPr kumimoji="1" sz="2827">
          <a:solidFill>
            <a:schemeClr val="tx1"/>
          </a:solidFill>
          <a:latin typeface="+mn-lt"/>
          <a:ea typeface="+mn-ea"/>
        </a:defRPr>
      </a:lvl9pPr>
    </p:bodyStyle>
    <p:otherStyle>
      <a:defPPr>
        <a:defRPr lang="ja-JP"/>
      </a:defPPr>
      <a:lvl1pPr marL="0" algn="l" defTabSz="1293010" rtl="0" eaLnBrk="1" latinLnBrk="0" hangingPunct="1">
        <a:defRPr kumimoji="1" sz="2546" kern="1200">
          <a:solidFill>
            <a:schemeClr val="tx1"/>
          </a:solidFill>
          <a:latin typeface="+mn-lt"/>
          <a:ea typeface="+mn-ea"/>
          <a:cs typeface="+mn-cs"/>
        </a:defRPr>
      </a:lvl1pPr>
      <a:lvl2pPr marL="646505" algn="l" defTabSz="1293010" rtl="0" eaLnBrk="1" latinLnBrk="0" hangingPunct="1">
        <a:defRPr kumimoji="1" sz="2546" kern="1200">
          <a:solidFill>
            <a:schemeClr val="tx1"/>
          </a:solidFill>
          <a:latin typeface="+mn-lt"/>
          <a:ea typeface="+mn-ea"/>
          <a:cs typeface="+mn-cs"/>
        </a:defRPr>
      </a:lvl2pPr>
      <a:lvl3pPr marL="1293010" algn="l" defTabSz="1293010" rtl="0" eaLnBrk="1" latinLnBrk="0" hangingPunct="1">
        <a:defRPr kumimoji="1" sz="2546" kern="1200">
          <a:solidFill>
            <a:schemeClr val="tx1"/>
          </a:solidFill>
          <a:latin typeface="+mn-lt"/>
          <a:ea typeface="+mn-ea"/>
          <a:cs typeface="+mn-cs"/>
        </a:defRPr>
      </a:lvl3pPr>
      <a:lvl4pPr marL="1939516" algn="l" defTabSz="1293010" rtl="0" eaLnBrk="1" latinLnBrk="0" hangingPunct="1">
        <a:defRPr kumimoji="1" sz="2546" kern="1200">
          <a:solidFill>
            <a:schemeClr val="tx1"/>
          </a:solidFill>
          <a:latin typeface="+mn-lt"/>
          <a:ea typeface="+mn-ea"/>
          <a:cs typeface="+mn-cs"/>
        </a:defRPr>
      </a:lvl4pPr>
      <a:lvl5pPr marL="2586019" algn="l" defTabSz="1293010" rtl="0" eaLnBrk="1" latinLnBrk="0" hangingPunct="1">
        <a:defRPr kumimoji="1" sz="2546" kern="1200">
          <a:solidFill>
            <a:schemeClr val="tx1"/>
          </a:solidFill>
          <a:latin typeface="+mn-lt"/>
          <a:ea typeface="+mn-ea"/>
          <a:cs typeface="+mn-cs"/>
        </a:defRPr>
      </a:lvl5pPr>
      <a:lvl6pPr marL="3232524" algn="l" defTabSz="1293010" rtl="0" eaLnBrk="1" latinLnBrk="0" hangingPunct="1">
        <a:defRPr kumimoji="1" sz="2546" kern="1200">
          <a:solidFill>
            <a:schemeClr val="tx1"/>
          </a:solidFill>
          <a:latin typeface="+mn-lt"/>
          <a:ea typeface="+mn-ea"/>
          <a:cs typeface="+mn-cs"/>
        </a:defRPr>
      </a:lvl6pPr>
      <a:lvl7pPr marL="3879029" algn="l" defTabSz="1293010" rtl="0" eaLnBrk="1" latinLnBrk="0" hangingPunct="1">
        <a:defRPr kumimoji="1" sz="2546" kern="1200">
          <a:solidFill>
            <a:schemeClr val="tx1"/>
          </a:solidFill>
          <a:latin typeface="+mn-lt"/>
          <a:ea typeface="+mn-ea"/>
          <a:cs typeface="+mn-cs"/>
        </a:defRPr>
      </a:lvl7pPr>
      <a:lvl8pPr marL="4525534" algn="l" defTabSz="1293010" rtl="0" eaLnBrk="1" latinLnBrk="0" hangingPunct="1">
        <a:defRPr kumimoji="1" sz="2546" kern="1200">
          <a:solidFill>
            <a:schemeClr val="tx1"/>
          </a:solidFill>
          <a:latin typeface="+mn-lt"/>
          <a:ea typeface="+mn-ea"/>
          <a:cs typeface="+mn-cs"/>
        </a:defRPr>
      </a:lvl8pPr>
      <a:lvl9pPr marL="5172040" algn="l" defTabSz="1293010" rtl="0" eaLnBrk="1" latinLnBrk="0" hangingPunct="1">
        <a:defRPr kumimoji="1" sz="254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82000"/>
                  </a:schemeClr>
                </a:solidFill>
              </a:defRPr>
            </a:lvl1pPr>
          </a:lstStyle>
          <a:p>
            <a:fld id="{BE0DE31D-FD0A-4551-89AD-61950A3238B2}" type="datetimeFigureOut">
              <a:rPr kumimoji="1" lang="ja-JP" altLang="en-US" smtClean="0"/>
              <a:t>2025/12/2</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82000"/>
                  </a:schemeClr>
                </a:solidFill>
              </a:defRPr>
            </a:lvl1pPr>
          </a:lstStyle>
          <a:p>
            <a:fld id="{65082FCB-3953-41B2-BA79-0732F333A584}" type="slidenum">
              <a:rPr kumimoji="1" lang="ja-JP" altLang="en-US" smtClean="0"/>
              <a:t>‹#›</a:t>
            </a:fld>
            <a:endParaRPr kumimoji="1" lang="ja-JP" altLang="en-US"/>
          </a:p>
        </p:txBody>
      </p:sp>
    </p:spTree>
    <p:extLst>
      <p:ext uri="{BB962C8B-B14F-4D97-AF65-F5344CB8AC3E}">
        <p14:creationId xmlns:p14="http://schemas.microsoft.com/office/powerpoint/2010/main" val="4215031809"/>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hyperlink" Target="https://management.oricodekessai.jp/login" TargetMode="External"/><Relationship Id="rId5" Type="http://schemas.openxmlformats.org/officeDocument/2006/relationships/image" Target="../media/image7.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3.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テキスト ボックス 41">
            <a:extLst>
              <a:ext uri="{FF2B5EF4-FFF2-40B4-BE49-F238E27FC236}">
                <a16:creationId xmlns:a16="http://schemas.microsoft.com/office/drawing/2014/main" id="{9A5BE809-24FF-8B18-7D2A-D5533277C79B}"/>
              </a:ext>
            </a:extLst>
          </p:cNvPr>
          <p:cNvSpPr txBox="1"/>
          <p:nvPr/>
        </p:nvSpPr>
        <p:spPr>
          <a:xfrm>
            <a:off x="518984" y="1659242"/>
            <a:ext cx="1747594" cy="307777"/>
          </a:xfrm>
          <a:prstGeom prst="rect">
            <a:avLst/>
          </a:prstGeom>
          <a:noFill/>
        </p:spPr>
        <p:txBody>
          <a:bodyPr wrap="none" rtlCol="0">
            <a:spAutoFit/>
          </a:bodyPr>
          <a:lstStyle/>
          <a:p>
            <a:pPr defTabSz="457200" fontAlgn="auto">
              <a:spcBef>
                <a:spcPts val="0"/>
              </a:spcBef>
              <a:spcAft>
                <a:spcPts val="0"/>
              </a:spcAft>
            </a:pPr>
            <a:r>
              <a:rPr lang="ja-JP" altLang="en-US" sz="1400" b="1">
                <a:solidFill>
                  <a:prstClr val="black"/>
                </a:solidFill>
                <a:latin typeface="Meiryo UI" panose="020B0604030504040204" pitchFamily="50" charset="-128"/>
                <a:ea typeface="Meiryo UI" panose="020B0604030504040204" pitchFamily="50" charset="-128"/>
              </a:rPr>
              <a:t>お支払いはワケタラで</a:t>
            </a:r>
          </a:p>
        </p:txBody>
      </p:sp>
      <p:sp>
        <p:nvSpPr>
          <p:cNvPr id="43" name="テキスト ボックス 42">
            <a:extLst>
              <a:ext uri="{FF2B5EF4-FFF2-40B4-BE49-F238E27FC236}">
                <a16:creationId xmlns:a16="http://schemas.microsoft.com/office/drawing/2014/main" id="{C3B93D6B-3105-E330-132F-660929FF0A23}"/>
              </a:ext>
            </a:extLst>
          </p:cNvPr>
          <p:cNvSpPr txBox="1"/>
          <p:nvPr/>
        </p:nvSpPr>
        <p:spPr>
          <a:xfrm>
            <a:off x="1993557" y="3447346"/>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prstClr val="black"/>
                </a:solidFill>
                <a:latin typeface="Meiryo UI" panose="020B0604030504040204" pitchFamily="50" charset="-128"/>
                <a:ea typeface="Meiryo UI" panose="020B0604030504040204" pitchFamily="50" charset="-128"/>
              </a:rPr>
              <a:t>有</a:t>
            </a:r>
          </a:p>
        </p:txBody>
      </p:sp>
      <p:sp>
        <p:nvSpPr>
          <p:cNvPr id="44" name="テキスト ボックス 43">
            <a:extLst>
              <a:ext uri="{FF2B5EF4-FFF2-40B4-BE49-F238E27FC236}">
                <a16:creationId xmlns:a16="http://schemas.microsoft.com/office/drawing/2014/main" id="{3CB47FE3-E638-5BB5-E9F0-E273C18D1C40}"/>
              </a:ext>
            </a:extLst>
          </p:cNvPr>
          <p:cNvSpPr txBox="1"/>
          <p:nvPr/>
        </p:nvSpPr>
        <p:spPr>
          <a:xfrm>
            <a:off x="2490300" y="1663358"/>
            <a:ext cx="1747594"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00B050"/>
                </a:solidFill>
                <a:latin typeface="Meiryo UI" panose="020B0604030504040204" pitchFamily="50" charset="-128"/>
                <a:ea typeface="Meiryo UI" panose="020B0604030504040204" pitchFamily="50" charset="-128"/>
              </a:rPr>
              <a:t>お支払いはワケタラで</a:t>
            </a:r>
          </a:p>
        </p:txBody>
      </p:sp>
      <p:sp>
        <p:nvSpPr>
          <p:cNvPr id="45" name="テキスト ボックス 44">
            <a:extLst>
              <a:ext uri="{FF2B5EF4-FFF2-40B4-BE49-F238E27FC236}">
                <a16:creationId xmlns:a16="http://schemas.microsoft.com/office/drawing/2014/main" id="{FA7E7617-326D-6E38-B8CE-0D0EC84761B3}"/>
              </a:ext>
            </a:extLst>
          </p:cNvPr>
          <p:cNvSpPr txBox="1"/>
          <p:nvPr/>
        </p:nvSpPr>
        <p:spPr>
          <a:xfrm>
            <a:off x="4481389" y="1667474"/>
            <a:ext cx="1747594"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E97132"/>
                </a:solidFill>
                <a:latin typeface="Meiryo UI" panose="020B0604030504040204" pitchFamily="50" charset="-128"/>
                <a:ea typeface="Meiryo UI" panose="020B0604030504040204" pitchFamily="50" charset="-128"/>
              </a:rPr>
              <a:t>お支払いは</a:t>
            </a:r>
            <a:r>
              <a:rPr lang="ja-JP" altLang="en-US" sz="1400" b="1">
                <a:solidFill>
                  <a:srgbClr val="FF6600"/>
                </a:solidFill>
                <a:latin typeface="Meiryo UI" panose="020B0604030504040204" pitchFamily="50" charset="-128"/>
                <a:ea typeface="Meiryo UI" panose="020B0604030504040204" pitchFamily="50" charset="-128"/>
              </a:rPr>
              <a:t>ワケタラ</a:t>
            </a:r>
            <a:r>
              <a:rPr lang="ja-JP" altLang="en-US" sz="1400" b="1">
                <a:solidFill>
                  <a:srgbClr val="E97132"/>
                </a:solidFill>
                <a:latin typeface="Meiryo UI" panose="020B0604030504040204" pitchFamily="50" charset="-128"/>
                <a:ea typeface="Meiryo UI" panose="020B0604030504040204" pitchFamily="50" charset="-128"/>
              </a:rPr>
              <a:t>で</a:t>
            </a:r>
          </a:p>
        </p:txBody>
      </p:sp>
      <p:sp>
        <p:nvSpPr>
          <p:cNvPr id="46" name="テキスト ボックス 45">
            <a:extLst>
              <a:ext uri="{FF2B5EF4-FFF2-40B4-BE49-F238E27FC236}">
                <a16:creationId xmlns:a16="http://schemas.microsoft.com/office/drawing/2014/main" id="{2F3A12D6-6A8E-C836-BBC3-82FFFEAEAB67}"/>
              </a:ext>
            </a:extLst>
          </p:cNvPr>
          <p:cNvSpPr txBox="1"/>
          <p:nvPr/>
        </p:nvSpPr>
        <p:spPr>
          <a:xfrm>
            <a:off x="3987118" y="3451462"/>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00B050"/>
                </a:solidFill>
                <a:latin typeface="Meiryo UI" panose="020B0604030504040204" pitchFamily="50" charset="-128"/>
                <a:ea typeface="Meiryo UI" panose="020B0604030504040204" pitchFamily="50" charset="-128"/>
              </a:rPr>
              <a:t>無</a:t>
            </a:r>
          </a:p>
        </p:txBody>
      </p:sp>
      <p:sp>
        <p:nvSpPr>
          <p:cNvPr id="47" name="テキスト ボックス 46">
            <a:extLst>
              <a:ext uri="{FF2B5EF4-FFF2-40B4-BE49-F238E27FC236}">
                <a16:creationId xmlns:a16="http://schemas.microsoft.com/office/drawing/2014/main" id="{0B7C2318-91D1-77EC-0A5A-2651B0AA5A72}"/>
              </a:ext>
            </a:extLst>
          </p:cNvPr>
          <p:cNvSpPr txBox="1"/>
          <p:nvPr/>
        </p:nvSpPr>
        <p:spPr>
          <a:xfrm>
            <a:off x="5971045" y="3451687"/>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FF6600"/>
                </a:solidFill>
                <a:latin typeface="Meiryo UI" panose="020B0604030504040204" pitchFamily="50" charset="-128"/>
                <a:ea typeface="Meiryo UI" panose="020B0604030504040204" pitchFamily="50" charset="-128"/>
              </a:rPr>
              <a:t>特</a:t>
            </a:r>
          </a:p>
        </p:txBody>
      </p:sp>
      <p:sp>
        <p:nvSpPr>
          <p:cNvPr id="48" name="テキスト ボックス 47">
            <a:extLst>
              <a:ext uri="{FF2B5EF4-FFF2-40B4-BE49-F238E27FC236}">
                <a16:creationId xmlns:a16="http://schemas.microsoft.com/office/drawing/2014/main" id="{CDCDB525-D19E-A149-063E-A6386A74E7D2}"/>
              </a:ext>
            </a:extLst>
          </p:cNvPr>
          <p:cNvSpPr txBox="1"/>
          <p:nvPr/>
        </p:nvSpPr>
        <p:spPr>
          <a:xfrm>
            <a:off x="6473320" y="1671860"/>
            <a:ext cx="1768433"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0070C0"/>
                </a:solidFill>
                <a:latin typeface="Meiryo UI" panose="020B0604030504040204" pitchFamily="50" charset="-128"/>
                <a:ea typeface="Meiryo UI" panose="020B0604030504040204" pitchFamily="50" charset="-128"/>
              </a:rPr>
              <a:t>お支払いはワケタラで</a:t>
            </a:r>
          </a:p>
        </p:txBody>
      </p:sp>
      <p:sp>
        <p:nvSpPr>
          <p:cNvPr id="49" name="テキスト ボックス 48">
            <a:extLst>
              <a:ext uri="{FF2B5EF4-FFF2-40B4-BE49-F238E27FC236}">
                <a16:creationId xmlns:a16="http://schemas.microsoft.com/office/drawing/2014/main" id="{239426AF-B69F-4255-7C30-7489A55E6372}"/>
              </a:ext>
            </a:extLst>
          </p:cNvPr>
          <p:cNvSpPr txBox="1"/>
          <p:nvPr/>
        </p:nvSpPr>
        <p:spPr>
          <a:xfrm>
            <a:off x="7957770" y="3455578"/>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0070C0"/>
                </a:solidFill>
                <a:latin typeface="Meiryo UI" panose="020B0604030504040204" pitchFamily="50" charset="-128"/>
                <a:ea typeface="Meiryo UI" panose="020B0604030504040204" pitchFamily="50" charset="-128"/>
              </a:rPr>
              <a:t>１</a:t>
            </a:r>
          </a:p>
        </p:txBody>
      </p:sp>
      <p:sp>
        <p:nvSpPr>
          <p:cNvPr id="50" name="テキスト ボックス 49">
            <a:extLst>
              <a:ext uri="{FF2B5EF4-FFF2-40B4-BE49-F238E27FC236}">
                <a16:creationId xmlns:a16="http://schemas.microsoft.com/office/drawing/2014/main" id="{2C2A5AF7-1CAB-0B86-3680-8AE18865BDC8}"/>
              </a:ext>
            </a:extLst>
          </p:cNvPr>
          <p:cNvSpPr txBox="1"/>
          <p:nvPr/>
        </p:nvSpPr>
        <p:spPr>
          <a:xfrm>
            <a:off x="523100" y="4941799"/>
            <a:ext cx="1747594" cy="307777"/>
          </a:xfrm>
          <a:prstGeom prst="rect">
            <a:avLst/>
          </a:prstGeom>
          <a:noFill/>
        </p:spPr>
        <p:txBody>
          <a:bodyPr wrap="none" rtlCol="0">
            <a:spAutoFit/>
          </a:bodyPr>
          <a:lstStyle/>
          <a:p>
            <a:pPr defTabSz="457200" fontAlgn="auto">
              <a:spcBef>
                <a:spcPts val="0"/>
              </a:spcBef>
              <a:spcAft>
                <a:spcPts val="0"/>
              </a:spcAft>
            </a:pPr>
            <a:r>
              <a:rPr lang="ja-JP" altLang="en-US" sz="1400" b="1">
                <a:solidFill>
                  <a:prstClr val="black"/>
                </a:solidFill>
                <a:latin typeface="Meiryo UI" panose="020B0604030504040204" pitchFamily="50" charset="-128"/>
                <a:ea typeface="Meiryo UI" panose="020B0604030504040204" pitchFamily="50" charset="-128"/>
              </a:rPr>
              <a:t>お支払いはワケタラで</a:t>
            </a:r>
          </a:p>
        </p:txBody>
      </p:sp>
      <p:sp>
        <p:nvSpPr>
          <p:cNvPr id="51" name="テキスト ボックス 50">
            <a:extLst>
              <a:ext uri="{FF2B5EF4-FFF2-40B4-BE49-F238E27FC236}">
                <a16:creationId xmlns:a16="http://schemas.microsoft.com/office/drawing/2014/main" id="{76ED94D0-FA8E-FB9D-4010-042BAFB82082}"/>
              </a:ext>
            </a:extLst>
          </p:cNvPr>
          <p:cNvSpPr txBox="1"/>
          <p:nvPr/>
        </p:nvSpPr>
        <p:spPr>
          <a:xfrm>
            <a:off x="2494416" y="4945915"/>
            <a:ext cx="1747594"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00B050"/>
                </a:solidFill>
                <a:latin typeface="Meiryo UI" panose="020B0604030504040204" pitchFamily="50" charset="-128"/>
                <a:ea typeface="Meiryo UI" panose="020B0604030504040204" pitchFamily="50" charset="-128"/>
              </a:rPr>
              <a:t>お支払いはワケタラで</a:t>
            </a:r>
          </a:p>
        </p:txBody>
      </p:sp>
      <p:sp>
        <p:nvSpPr>
          <p:cNvPr id="52" name="テキスト ボックス 51">
            <a:extLst>
              <a:ext uri="{FF2B5EF4-FFF2-40B4-BE49-F238E27FC236}">
                <a16:creationId xmlns:a16="http://schemas.microsoft.com/office/drawing/2014/main" id="{B28428C1-66C7-373F-5278-127BAE9C52C2}"/>
              </a:ext>
            </a:extLst>
          </p:cNvPr>
          <p:cNvSpPr txBox="1"/>
          <p:nvPr/>
        </p:nvSpPr>
        <p:spPr>
          <a:xfrm>
            <a:off x="4485505" y="4950031"/>
            <a:ext cx="1747594"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E97132"/>
                </a:solidFill>
                <a:latin typeface="Meiryo UI" panose="020B0604030504040204" pitchFamily="50" charset="-128"/>
                <a:ea typeface="Meiryo UI" panose="020B0604030504040204" pitchFamily="50" charset="-128"/>
              </a:rPr>
              <a:t>お支払いは</a:t>
            </a:r>
            <a:r>
              <a:rPr lang="ja-JP" altLang="en-US" sz="1400" b="1">
                <a:solidFill>
                  <a:srgbClr val="FF6600"/>
                </a:solidFill>
                <a:latin typeface="Meiryo UI" panose="020B0604030504040204" pitchFamily="50" charset="-128"/>
                <a:ea typeface="Meiryo UI" panose="020B0604030504040204" pitchFamily="50" charset="-128"/>
              </a:rPr>
              <a:t>ワケタラ</a:t>
            </a:r>
            <a:r>
              <a:rPr lang="ja-JP" altLang="en-US" sz="1400" b="1">
                <a:solidFill>
                  <a:srgbClr val="E97132"/>
                </a:solidFill>
                <a:latin typeface="Meiryo UI" panose="020B0604030504040204" pitchFamily="50" charset="-128"/>
                <a:ea typeface="Meiryo UI" panose="020B0604030504040204" pitchFamily="50" charset="-128"/>
              </a:rPr>
              <a:t>で</a:t>
            </a:r>
          </a:p>
        </p:txBody>
      </p:sp>
      <p:sp>
        <p:nvSpPr>
          <p:cNvPr id="53" name="テキスト ボックス 52">
            <a:extLst>
              <a:ext uri="{FF2B5EF4-FFF2-40B4-BE49-F238E27FC236}">
                <a16:creationId xmlns:a16="http://schemas.microsoft.com/office/drawing/2014/main" id="{C03A738C-9AB5-6CF1-BB0B-B61B8F9A33CE}"/>
              </a:ext>
            </a:extLst>
          </p:cNvPr>
          <p:cNvSpPr txBox="1"/>
          <p:nvPr/>
        </p:nvSpPr>
        <p:spPr>
          <a:xfrm>
            <a:off x="6489793" y="4966504"/>
            <a:ext cx="1768433"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0070C0"/>
                </a:solidFill>
                <a:latin typeface="Meiryo UI" panose="020B0604030504040204" pitchFamily="50" charset="-128"/>
                <a:ea typeface="Meiryo UI" panose="020B0604030504040204" pitchFamily="50" charset="-128"/>
              </a:rPr>
              <a:t>お支払いはワケタラで</a:t>
            </a:r>
          </a:p>
        </p:txBody>
      </p:sp>
      <p:sp>
        <p:nvSpPr>
          <p:cNvPr id="58" name="テキスト ボックス 57">
            <a:extLst>
              <a:ext uri="{FF2B5EF4-FFF2-40B4-BE49-F238E27FC236}">
                <a16:creationId xmlns:a16="http://schemas.microsoft.com/office/drawing/2014/main" id="{6E1941BB-575A-A30F-984D-ECEF76152257}"/>
              </a:ext>
            </a:extLst>
          </p:cNvPr>
          <p:cNvSpPr txBox="1"/>
          <p:nvPr/>
        </p:nvSpPr>
        <p:spPr>
          <a:xfrm>
            <a:off x="1993557" y="6728718"/>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prstClr val="black"/>
                </a:solidFill>
                <a:latin typeface="Meiryo UI" panose="020B0604030504040204" pitchFamily="50" charset="-128"/>
                <a:ea typeface="Meiryo UI" panose="020B0604030504040204" pitchFamily="50" charset="-128"/>
              </a:rPr>
              <a:t>有</a:t>
            </a:r>
          </a:p>
        </p:txBody>
      </p:sp>
      <p:sp>
        <p:nvSpPr>
          <p:cNvPr id="59" name="テキスト ボックス 58">
            <a:extLst>
              <a:ext uri="{FF2B5EF4-FFF2-40B4-BE49-F238E27FC236}">
                <a16:creationId xmlns:a16="http://schemas.microsoft.com/office/drawing/2014/main" id="{A64B09F5-7046-79D9-6D6B-E0F1D7F53443}"/>
              </a:ext>
            </a:extLst>
          </p:cNvPr>
          <p:cNvSpPr txBox="1"/>
          <p:nvPr/>
        </p:nvSpPr>
        <p:spPr>
          <a:xfrm>
            <a:off x="3987118" y="6732834"/>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00B050"/>
                </a:solidFill>
                <a:latin typeface="Meiryo UI" panose="020B0604030504040204" pitchFamily="50" charset="-128"/>
                <a:ea typeface="Meiryo UI" panose="020B0604030504040204" pitchFamily="50" charset="-128"/>
              </a:rPr>
              <a:t>無</a:t>
            </a:r>
          </a:p>
        </p:txBody>
      </p:sp>
      <p:sp>
        <p:nvSpPr>
          <p:cNvPr id="60" name="テキスト ボックス 59">
            <a:extLst>
              <a:ext uri="{FF2B5EF4-FFF2-40B4-BE49-F238E27FC236}">
                <a16:creationId xmlns:a16="http://schemas.microsoft.com/office/drawing/2014/main" id="{B6A68C50-C024-587B-0B8C-113F94F97925}"/>
              </a:ext>
            </a:extLst>
          </p:cNvPr>
          <p:cNvSpPr txBox="1"/>
          <p:nvPr/>
        </p:nvSpPr>
        <p:spPr>
          <a:xfrm>
            <a:off x="5971045" y="6733059"/>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FF6600"/>
                </a:solidFill>
                <a:latin typeface="Meiryo UI" panose="020B0604030504040204" pitchFamily="50" charset="-128"/>
                <a:ea typeface="Meiryo UI" panose="020B0604030504040204" pitchFamily="50" charset="-128"/>
              </a:rPr>
              <a:t>特</a:t>
            </a:r>
          </a:p>
        </p:txBody>
      </p:sp>
      <p:sp>
        <p:nvSpPr>
          <p:cNvPr id="61" name="テキスト ボックス 60">
            <a:extLst>
              <a:ext uri="{FF2B5EF4-FFF2-40B4-BE49-F238E27FC236}">
                <a16:creationId xmlns:a16="http://schemas.microsoft.com/office/drawing/2014/main" id="{CDFDF597-8DC0-29FC-6655-17692E2185EA}"/>
              </a:ext>
            </a:extLst>
          </p:cNvPr>
          <p:cNvSpPr txBox="1"/>
          <p:nvPr/>
        </p:nvSpPr>
        <p:spPr>
          <a:xfrm>
            <a:off x="7957770" y="6736950"/>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0070C0"/>
                </a:solidFill>
                <a:latin typeface="Meiryo UI" panose="020B0604030504040204" pitchFamily="50" charset="-128"/>
                <a:ea typeface="Meiryo UI" panose="020B0604030504040204" pitchFamily="50" charset="-128"/>
              </a:rPr>
              <a:t>１</a:t>
            </a:r>
          </a:p>
        </p:txBody>
      </p:sp>
      <p:sp>
        <p:nvSpPr>
          <p:cNvPr id="62" name="テキスト ボックス 61">
            <a:extLst>
              <a:ext uri="{FF2B5EF4-FFF2-40B4-BE49-F238E27FC236}">
                <a16:creationId xmlns:a16="http://schemas.microsoft.com/office/drawing/2014/main" id="{011D955C-B6F2-7F51-E909-845EB7D49966}"/>
              </a:ext>
            </a:extLst>
          </p:cNvPr>
          <p:cNvSpPr txBox="1"/>
          <p:nvPr/>
        </p:nvSpPr>
        <p:spPr>
          <a:xfrm>
            <a:off x="9941697" y="6737175"/>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FF6600"/>
                </a:solidFill>
                <a:latin typeface="Meiryo UI" panose="020B0604030504040204" pitchFamily="50" charset="-128"/>
                <a:ea typeface="Meiryo UI" panose="020B0604030504040204" pitchFamily="50" charset="-128"/>
              </a:rPr>
              <a:t>２</a:t>
            </a:r>
          </a:p>
        </p:txBody>
      </p:sp>
      <p:sp>
        <p:nvSpPr>
          <p:cNvPr id="68" name="テキスト ボックス 67">
            <a:extLst>
              <a:ext uri="{FF2B5EF4-FFF2-40B4-BE49-F238E27FC236}">
                <a16:creationId xmlns:a16="http://schemas.microsoft.com/office/drawing/2014/main" id="{96603469-0AF6-13EA-D897-F6158EF49608}"/>
              </a:ext>
            </a:extLst>
          </p:cNvPr>
          <p:cNvSpPr txBox="1"/>
          <p:nvPr/>
        </p:nvSpPr>
        <p:spPr>
          <a:xfrm>
            <a:off x="8457544" y="1671860"/>
            <a:ext cx="1768433"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FF6600"/>
                </a:solidFill>
                <a:latin typeface="Meiryo UI" panose="020B0604030504040204" pitchFamily="50" charset="-128"/>
                <a:ea typeface="Meiryo UI" panose="020B0604030504040204" pitchFamily="50" charset="-128"/>
              </a:rPr>
              <a:t>お支払いはワケタラで</a:t>
            </a:r>
          </a:p>
        </p:txBody>
      </p:sp>
      <p:sp>
        <p:nvSpPr>
          <p:cNvPr id="69" name="テキスト ボックス 68">
            <a:extLst>
              <a:ext uri="{FF2B5EF4-FFF2-40B4-BE49-F238E27FC236}">
                <a16:creationId xmlns:a16="http://schemas.microsoft.com/office/drawing/2014/main" id="{FB85692F-DDE9-C0C2-051F-244B65E29A3D}"/>
              </a:ext>
            </a:extLst>
          </p:cNvPr>
          <p:cNvSpPr txBox="1"/>
          <p:nvPr/>
        </p:nvSpPr>
        <p:spPr>
          <a:xfrm>
            <a:off x="8474017" y="4970620"/>
            <a:ext cx="1768433"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FF6600"/>
                </a:solidFill>
                <a:latin typeface="Meiryo UI" panose="020B0604030504040204" pitchFamily="50" charset="-128"/>
                <a:ea typeface="Meiryo UI" panose="020B0604030504040204" pitchFamily="50" charset="-128"/>
              </a:rPr>
              <a:t>お支払いはワケタラで</a:t>
            </a:r>
          </a:p>
        </p:txBody>
      </p:sp>
      <p:sp>
        <p:nvSpPr>
          <p:cNvPr id="70" name="テキスト ボックス 69">
            <a:extLst>
              <a:ext uri="{FF2B5EF4-FFF2-40B4-BE49-F238E27FC236}">
                <a16:creationId xmlns:a16="http://schemas.microsoft.com/office/drawing/2014/main" id="{C6B1CB0A-28D8-0966-DA1D-05F111510B73}"/>
              </a:ext>
            </a:extLst>
          </p:cNvPr>
          <p:cNvSpPr txBox="1"/>
          <p:nvPr/>
        </p:nvSpPr>
        <p:spPr>
          <a:xfrm>
            <a:off x="9948533" y="3447346"/>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FF6600"/>
                </a:solidFill>
                <a:latin typeface="Meiryo UI" panose="020B0604030504040204" pitchFamily="50" charset="-128"/>
                <a:ea typeface="Meiryo UI" panose="020B0604030504040204" pitchFamily="50" charset="-128"/>
              </a:rPr>
              <a:t>２</a:t>
            </a:r>
          </a:p>
        </p:txBody>
      </p:sp>
      <p:pic>
        <p:nvPicPr>
          <p:cNvPr id="12" name="図 11">
            <a:extLst>
              <a:ext uri="{FF2B5EF4-FFF2-40B4-BE49-F238E27FC236}">
                <a16:creationId xmlns:a16="http://schemas.microsoft.com/office/drawing/2014/main" id="{AC0556AC-76DA-9F30-A5E9-95FE11BBA9A2}"/>
              </a:ext>
            </a:extLst>
          </p:cNvPr>
          <p:cNvPicPr>
            <a:picLocks noChangeAspect="1"/>
          </p:cNvPicPr>
          <p:nvPr/>
        </p:nvPicPr>
        <p:blipFill>
          <a:blip r:embed="rId2"/>
          <a:stretch>
            <a:fillRect/>
          </a:stretch>
        </p:blipFill>
        <p:spPr>
          <a:xfrm>
            <a:off x="681224" y="2190983"/>
            <a:ext cx="1353429" cy="134733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テキスト ボックス 32">
            <a:extLst>
              <a:ext uri="{FF2B5EF4-FFF2-40B4-BE49-F238E27FC236}">
                <a16:creationId xmlns:a16="http://schemas.microsoft.com/office/drawing/2014/main" id="{D3BC752A-DBE6-1BB3-44FB-BDB739C2C117}"/>
              </a:ext>
            </a:extLst>
          </p:cNvPr>
          <p:cNvSpPr txBox="1"/>
          <p:nvPr/>
        </p:nvSpPr>
        <p:spPr>
          <a:xfrm>
            <a:off x="1993557" y="3447346"/>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prstClr val="black"/>
                </a:solidFill>
                <a:latin typeface="Meiryo UI" panose="020B0604030504040204" pitchFamily="50" charset="-128"/>
                <a:ea typeface="Meiryo UI" panose="020B0604030504040204" pitchFamily="50" charset="-128"/>
              </a:rPr>
              <a:t>試</a:t>
            </a:r>
          </a:p>
        </p:txBody>
      </p:sp>
      <p:sp>
        <p:nvSpPr>
          <p:cNvPr id="36" name="テキスト ボックス 35">
            <a:extLst>
              <a:ext uri="{FF2B5EF4-FFF2-40B4-BE49-F238E27FC236}">
                <a16:creationId xmlns:a16="http://schemas.microsoft.com/office/drawing/2014/main" id="{1757B0AB-70E1-1EB4-CE06-1F9ECF4B7BF5}"/>
              </a:ext>
            </a:extLst>
          </p:cNvPr>
          <p:cNvSpPr txBox="1"/>
          <p:nvPr/>
        </p:nvSpPr>
        <p:spPr>
          <a:xfrm>
            <a:off x="3987118" y="3451462"/>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00B050"/>
                </a:solidFill>
                <a:latin typeface="Meiryo UI" panose="020B0604030504040204" pitchFamily="50" charset="-128"/>
                <a:ea typeface="Meiryo UI" panose="020B0604030504040204" pitchFamily="50" charset="-128"/>
              </a:rPr>
              <a:t>試</a:t>
            </a:r>
          </a:p>
        </p:txBody>
      </p:sp>
      <p:sp>
        <p:nvSpPr>
          <p:cNvPr id="37" name="テキスト ボックス 36">
            <a:extLst>
              <a:ext uri="{FF2B5EF4-FFF2-40B4-BE49-F238E27FC236}">
                <a16:creationId xmlns:a16="http://schemas.microsoft.com/office/drawing/2014/main" id="{BACFDE50-3588-DEF8-2EE4-1FE4B84CB23B}"/>
              </a:ext>
            </a:extLst>
          </p:cNvPr>
          <p:cNvSpPr txBox="1"/>
          <p:nvPr/>
        </p:nvSpPr>
        <p:spPr>
          <a:xfrm>
            <a:off x="5971045" y="3451687"/>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FF6600"/>
                </a:solidFill>
                <a:latin typeface="Meiryo UI" panose="020B0604030504040204" pitchFamily="50" charset="-128"/>
                <a:ea typeface="Meiryo UI" panose="020B0604030504040204" pitchFamily="50" charset="-128"/>
              </a:rPr>
              <a:t>試</a:t>
            </a:r>
          </a:p>
        </p:txBody>
      </p:sp>
      <p:sp>
        <p:nvSpPr>
          <p:cNvPr id="38" name="テキスト ボックス 37">
            <a:extLst>
              <a:ext uri="{FF2B5EF4-FFF2-40B4-BE49-F238E27FC236}">
                <a16:creationId xmlns:a16="http://schemas.microsoft.com/office/drawing/2014/main" id="{7D275EF8-6466-064E-5C9F-8D3B6E5DDCE0}"/>
              </a:ext>
            </a:extLst>
          </p:cNvPr>
          <p:cNvSpPr txBox="1"/>
          <p:nvPr/>
        </p:nvSpPr>
        <p:spPr>
          <a:xfrm>
            <a:off x="6512020" y="1659233"/>
            <a:ext cx="1640147" cy="307777"/>
          </a:xfrm>
          <a:prstGeom prst="rect">
            <a:avLst/>
          </a:prstGeom>
          <a:noFill/>
        </p:spPr>
        <p:txBody>
          <a:bodyPr wrap="square" rtlCol="0">
            <a:spAutoFit/>
          </a:bodyPr>
          <a:lstStyle/>
          <a:p>
            <a:pPr algn="ctr" defTabSz="457200" fontAlgn="auto">
              <a:spcBef>
                <a:spcPts val="0"/>
              </a:spcBef>
              <a:spcAft>
                <a:spcPts val="0"/>
              </a:spcAft>
            </a:pPr>
            <a:r>
              <a:rPr lang="ja-JP" altLang="en-US" sz="1400" b="1">
                <a:solidFill>
                  <a:srgbClr val="0070C0"/>
                </a:solidFill>
                <a:latin typeface="Meiryo UI" panose="020B0604030504040204" pitchFamily="50" charset="-128"/>
                <a:ea typeface="Meiryo UI" panose="020B0604030504040204" pitchFamily="50" charset="-128"/>
              </a:rPr>
              <a:t>テント　</a:t>
            </a:r>
            <a:r>
              <a:rPr lang="en-US" altLang="ja-JP" sz="1400" b="1">
                <a:solidFill>
                  <a:srgbClr val="0070C0"/>
                </a:solidFill>
                <a:latin typeface="Meiryo UI" panose="020B0604030504040204" pitchFamily="50" charset="-128"/>
                <a:ea typeface="Meiryo UI" panose="020B0604030504040204" pitchFamily="50" charset="-128"/>
              </a:rPr>
              <a:t>TX1234</a:t>
            </a:r>
            <a:endParaRPr lang="ja-JP" altLang="en-US" sz="1400" b="1">
              <a:solidFill>
                <a:srgbClr val="0070C0"/>
              </a:solidFill>
              <a:latin typeface="Meiryo UI" panose="020B0604030504040204" pitchFamily="50" charset="-128"/>
              <a:ea typeface="Meiryo UI" panose="020B0604030504040204" pitchFamily="50" charset="-128"/>
            </a:endParaRPr>
          </a:p>
        </p:txBody>
      </p:sp>
      <p:sp>
        <p:nvSpPr>
          <p:cNvPr id="39" name="テキスト ボックス 38">
            <a:extLst>
              <a:ext uri="{FF2B5EF4-FFF2-40B4-BE49-F238E27FC236}">
                <a16:creationId xmlns:a16="http://schemas.microsoft.com/office/drawing/2014/main" id="{A20F0DF9-0E89-EF63-B2A5-99C65F660BC1}"/>
              </a:ext>
            </a:extLst>
          </p:cNvPr>
          <p:cNvSpPr txBox="1"/>
          <p:nvPr/>
        </p:nvSpPr>
        <p:spPr>
          <a:xfrm>
            <a:off x="7957770" y="3455578"/>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0070C0"/>
                </a:solidFill>
                <a:latin typeface="Meiryo UI" panose="020B0604030504040204" pitchFamily="50" charset="-128"/>
                <a:ea typeface="Meiryo UI" panose="020B0604030504040204" pitchFamily="50" charset="-128"/>
              </a:rPr>
              <a:t>試</a:t>
            </a:r>
          </a:p>
        </p:txBody>
      </p:sp>
      <p:sp>
        <p:nvSpPr>
          <p:cNvPr id="43" name="テキスト ボックス 42">
            <a:extLst>
              <a:ext uri="{FF2B5EF4-FFF2-40B4-BE49-F238E27FC236}">
                <a16:creationId xmlns:a16="http://schemas.microsoft.com/office/drawing/2014/main" id="{69B77CB6-75DF-6633-314A-6F2712F07B3C}"/>
              </a:ext>
            </a:extLst>
          </p:cNvPr>
          <p:cNvSpPr txBox="1"/>
          <p:nvPr/>
        </p:nvSpPr>
        <p:spPr>
          <a:xfrm>
            <a:off x="6512020" y="4941790"/>
            <a:ext cx="1640146" cy="307777"/>
          </a:xfrm>
          <a:prstGeom prst="rect">
            <a:avLst/>
          </a:prstGeom>
          <a:noFill/>
        </p:spPr>
        <p:txBody>
          <a:bodyPr wrap="square" rtlCol="0">
            <a:spAutoFit/>
          </a:bodyPr>
          <a:lstStyle/>
          <a:p>
            <a:pPr algn="ctr" defTabSz="457200" fontAlgn="auto">
              <a:spcBef>
                <a:spcPts val="0"/>
              </a:spcBef>
              <a:spcAft>
                <a:spcPts val="0"/>
              </a:spcAft>
            </a:pPr>
            <a:r>
              <a:rPr lang="ja-JP" altLang="en-US" sz="1400" b="1">
                <a:solidFill>
                  <a:srgbClr val="0070C0"/>
                </a:solidFill>
                <a:latin typeface="Meiryo UI" panose="020B0604030504040204" pitchFamily="50" charset="-128"/>
                <a:ea typeface="Meiryo UI" panose="020B0604030504040204" pitchFamily="50" charset="-128"/>
              </a:rPr>
              <a:t>テント　</a:t>
            </a:r>
            <a:r>
              <a:rPr lang="en-US" altLang="ja-JP" sz="1400" b="1">
                <a:solidFill>
                  <a:srgbClr val="0070C0"/>
                </a:solidFill>
                <a:latin typeface="Meiryo UI" panose="020B0604030504040204" pitchFamily="50" charset="-128"/>
                <a:ea typeface="Meiryo UI" panose="020B0604030504040204" pitchFamily="50" charset="-128"/>
              </a:rPr>
              <a:t>TX1234</a:t>
            </a:r>
            <a:endParaRPr lang="ja-JP" altLang="en-US" sz="1400" b="1">
              <a:solidFill>
                <a:srgbClr val="0070C0"/>
              </a:solidFill>
              <a:latin typeface="Meiryo UI" panose="020B0604030504040204" pitchFamily="50" charset="-128"/>
              <a:ea typeface="Meiryo UI" panose="020B0604030504040204" pitchFamily="50" charset="-128"/>
            </a:endParaRPr>
          </a:p>
        </p:txBody>
      </p:sp>
      <p:sp>
        <p:nvSpPr>
          <p:cNvPr id="48" name="テキスト ボックス 47">
            <a:extLst>
              <a:ext uri="{FF2B5EF4-FFF2-40B4-BE49-F238E27FC236}">
                <a16:creationId xmlns:a16="http://schemas.microsoft.com/office/drawing/2014/main" id="{0777B5D2-608D-8B6E-4946-96A76316A21D}"/>
              </a:ext>
            </a:extLst>
          </p:cNvPr>
          <p:cNvSpPr txBox="1"/>
          <p:nvPr/>
        </p:nvSpPr>
        <p:spPr>
          <a:xfrm>
            <a:off x="1993557" y="6728718"/>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prstClr val="black"/>
                </a:solidFill>
                <a:latin typeface="Meiryo UI" panose="020B0604030504040204" pitchFamily="50" charset="-128"/>
                <a:ea typeface="Meiryo UI" panose="020B0604030504040204" pitchFamily="50" charset="-128"/>
              </a:rPr>
              <a:t>試</a:t>
            </a:r>
          </a:p>
        </p:txBody>
      </p:sp>
      <p:sp>
        <p:nvSpPr>
          <p:cNvPr id="49" name="テキスト ボックス 48">
            <a:extLst>
              <a:ext uri="{FF2B5EF4-FFF2-40B4-BE49-F238E27FC236}">
                <a16:creationId xmlns:a16="http://schemas.microsoft.com/office/drawing/2014/main" id="{AA3B6415-BECE-1CFF-5DD9-CBD2B78D31A1}"/>
              </a:ext>
            </a:extLst>
          </p:cNvPr>
          <p:cNvSpPr txBox="1"/>
          <p:nvPr/>
        </p:nvSpPr>
        <p:spPr>
          <a:xfrm>
            <a:off x="3987118" y="6732834"/>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00B050"/>
                </a:solidFill>
                <a:latin typeface="Meiryo UI" panose="020B0604030504040204" pitchFamily="50" charset="-128"/>
                <a:ea typeface="Meiryo UI" panose="020B0604030504040204" pitchFamily="50" charset="-128"/>
              </a:rPr>
              <a:t>試</a:t>
            </a:r>
          </a:p>
        </p:txBody>
      </p:sp>
      <p:sp>
        <p:nvSpPr>
          <p:cNvPr id="50" name="テキスト ボックス 49">
            <a:extLst>
              <a:ext uri="{FF2B5EF4-FFF2-40B4-BE49-F238E27FC236}">
                <a16:creationId xmlns:a16="http://schemas.microsoft.com/office/drawing/2014/main" id="{EB17ED40-DE77-1EC6-D24C-DFD43FB2AC57}"/>
              </a:ext>
            </a:extLst>
          </p:cNvPr>
          <p:cNvSpPr txBox="1"/>
          <p:nvPr/>
        </p:nvSpPr>
        <p:spPr>
          <a:xfrm>
            <a:off x="5971045" y="6733059"/>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FF6600"/>
                </a:solidFill>
                <a:latin typeface="Meiryo UI" panose="020B0604030504040204" pitchFamily="50" charset="-128"/>
                <a:ea typeface="Meiryo UI" panose="020B0604030504040204" pitchFamily="50" charset="-128"/>
              </a:rPr>
              <a:t>試</a:t>
            </a:r>
          </a:p>
        </p:txBody>
      </p:sp>
      <p:sp>
        <p:nvSpPr>
          <p:cNvPr id="51" name="テキスト ボックス 50">
            <a:extLst>
              <a:ext uri="{FF2B5EF4-FFF2-40B4-BE49-F238E27FC236}">
                <a16:creationId xmlns:a16="http://schemas.microsoft.com/office/drawing/2014/main" id="{E53950CB-1FB2-FE96-9BF1-D7F9FD23DBBE}"/>
              </a:ext>
            </a:extLst>
          </p:cNvPr>
          <p:cNvSpPr txBox="1"/>
          <p:nvPr/>
        </p:nvSpPr>
        <p:spPr>
          <a:xfrm>
            <a:off x="7957770" y="6736950"/>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0070C0"/>
                </a:solidFill>
                <a:latin typeface="Meiryo UI" panose="020B0604030504040204" pitchFamily="50" charset="-128"/>
                <a:ea typeface="Meiryo UI" panose="020B0604030504040204" pitchFamily="50" charset="-128"/>
              </a:rPr>
              <a:t>試</a:t>
            </a:r>
          </a:p>
        </p:txBody>
      </p:sp>
      <p:sp>
        <p:nvSpPr>
          <p:cNvPr id="52" name="テキスト ボックス 51">
            <a:extLst>
              <a:ext uri="{FF2B5EF4-FFF2-40B4-BE49-F238E27FC236}">
                <a16:creationId xmlns:a16="http://schemas.microsoft.com/office/drawing/2014/main" id="{E3A7F356-6CBF-7169-23BB-90F326DD85F3}"/>
              </a:ext>
            </a:extLst>
          </p:cNvPr>
          <p:cNvSpPr txBox="1"/>
          <p:nvPr/>
        </p:nvSpPr>
        <p:spPr>
          <a:xfrm>
            <a:off x="9941697" y="6737175"/>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FF6600"/>
                </a:solidFill>
                <a:latin typeface="Meiryo UI" panose="020B0604030504040204" pitchFamily="50" charset="-128"/>
                <a:ea typeface="Meiryo UI" panose="020B0604030504040204" pitchFamily="50" charset="-128"/>
              </a:rPr>
              <a:t>試</a:t>
            </a:r>
          </a:p>
        </p:txBody>
      </p:sp>
      <p:sp>
        <p:nvSpPr>
          <p:cNvPr id="58" name="テキスト ボックス 57">
            <a:extLst>
              <a:ext uri="{FF2B5EF4-FFF2-40B4-BE49-F238E27FC236}">
                <a16:creationId xmlns:a16="http://schemas.microsoft.com/office/drawing/2014/main" id="{FEF1DA10-E4C8-879B-9F59-BA8C19177882}"/>
              </a:ext>
            </a:extLst>
          </p:cNvPr>
          <p:cNvSpPr txBox="1"/>
          <p:nvPr/>
        </p:nvSpPr>
        <p:spPr>
          <a:xfrm>
            <a:off x="8514258" y="1663349"/>
            <a:ext cx="1640148" cy="307777"/>
          </a:xfrm>
          <a:prstGeom prst="rect">
            <a:avLst/>
          </a:prstGeom>
          <a:noFill/>
        </p:spPr>
        <p:txBody>
          <a:bodyPr wrap="square" rtlCol="0">
            <a:spAutoFit/>
          </a:bodyPr>
          <a:lstStyle/>
          <a:p>
            <a:pPr algn="ctr" defTabSz="457200" fontAlgn="auto">
              <a:spcBef>
                <a:spcPts val="0"/>
              </a:spcBef>
              <a:spcAft>
                <a:spcPts val="0"/>
              </a:spcAft>
            </a:pPr>
            <a:r>
              <a:rPr lang="ja-JP" altLang="en-US" sz="1400" b="1">
                <a:solidFill>
                  <a:srgbClr val="FF6600"/>
                </a:solidFill>
                <a:latin typeface="Meiryo UI" panose="020B0604030504040204" pitchFamily="50" charset="-128"/>
                <a:ea typeface="Meiryo UI" panose="020B0604030504040204" pitchFamily="50" charset="-128"/>
              </a:rPr>
              <a:t>ギター　</a:t>
            </a:r>
            <a:r>
              <a:rPr lang="en-US" altLang="ja-JP" sz="1400" b="1">
                <a:solidFill>
                  <a:srgbClr val="FF6600"/>
                </a:solidFill>
                <a:latin typeface="Meiryo UI" panose="020B0604030504040204" pitchFamily="50" charset="-128"/>
                <a:ea typeface="Meiryo UI" panose="020B0604030504040204" pitchFamily="50" charset="-128"/>
              </a:rPr>
              <a:t>AX0001</a:t>
            </a:r>
            <a:endParaRPr lang="ja-JP" altLang="en-US" sz="1400" b="1">
              <a:solidFill>
                <a:srgbClr val="FF6600"/>
              </a:solidFill>
              <a:latin typeface="Meiryo UI" panose="020B0604030504040204" pitchFamily="50" charset="-128"/>
              <a:ea typeface="Meiryo UI" panose="020B0604030504040204" pitchFamily="50" charset="-128"/>
            </a:endParaRPr>
          </a:p>
        </p:txBody>
      </p:sp>
      <p:sp>
        <p:nvSpPr>
          <p:cNvPr id="59" name="テキスト ボックス 58">
            <a:extLst>
              <a:ext uri="{FF2B5EF4-FFF2-40B4-BE49-F238E27FC236}">
                <a16:creationId xmlns:a16="http://schemas.microsoft.com/office/drawing/2014/main" id="{A6E3F97F-85A6-073E-4011-6420266DF381}"/>
              </a:ext>
            </a:extLst>
          </p:cNvPr>
          <p:cNvSpPr txBox="1"/>
          <p:nvPr/>
        </p:nvSpPr>
        <p:spPr>
          <a:xfrm>
            <a:off x="8546768" y="4945906"/>
            <a:ext cx="1511952"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FF6600"/>
                </a:solidFill>
                <a:latin typeface="Meiryo UI" panose="020B0604030504040204" pitchFamily="50" charset="-128"/>
                <a:ea typeface="Meiryo UI" panose="020B0604030504040204" pitchFamily="50" charset="-128"/>
              </a:rPr>
              <a:t>ギター　</a:t>
            </a:r>
            <a:r>
              <a:rPr lang="en-US" altLang="ja-JP" sz="1400" b="1">
                <a:solidFill>
                  <a:srgbClr val="FF6600"/>
                </a:solidFill>
                <a:latin typeface="Meiryo UI" panose="020B0604030504040204" pitchFamily="50" charset="-128"/>
                <a:ea typeface="Meiryo UI" panose="020B0604030504040204" pitchFamily="50" charset="-128"/>
              </a:rPr>
              <a:t>AX0001</a:t>
            </a:r>
            <a:endParaRPr lang="ja-JP" altLang="en-US" sz="1400" b="1">
              <a:solidFill>
                <a:srgbClr val="FF6600"/>
              </a:solidFill>
              <a:latin typeface="Meiryo UI" panose="020B0604030504040204" pitchFamily="50" charset="-128"/>
              <a:ea typeface="Meiryo UI" panose="020B0604030504040204" pitchFamily="50" charset="-128"/>
            </a:endParaRPr>
          </a:p>
        </p:txBody>
      </p:sp>
      <p:sp>
        <p:nvSpPr>
          <p:cNvPr id="60" name="テキスト ボックス 59">
            <a:extLst>
              <a:ext uri="{FF2B5EF4-FFF2-40B4-BE49-F238E27FC236}">
                <a16:creationId xmlns:a16="http://schemas.microsoft.com/office/drawing/2014/main" id="{3E32E6B1-BBB3-8FC4-2B51-6EE8AD4707F3}"/>
              </a:ext>
            </a:extLst>
          </p:cNvPr>
          <p:cNvSpPr txBox="1"/>
          <p:nvPr/>
        </p:nvSpPr>
        <p:spPr>
          <a:xfrm>
            <a:off x="9948533" y="3447346"/>
            <a:ext cx="364202"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FF6600"/>
                </a:solidFill>
                <a:latin typeface="Meiryo UI" panose="020B0604030504040204" pitchFamily="50" charset="-128"/>
                <a:ea typeface="Meiryo UI" panose="020B0604030504040204" pitchFamily="50" charset="-128"/>
              </a:rPr>
              <a:t>試</a:t>
            </a:r>
          </a:p>
        </p:txBody>
      </p:sp>
      <p:sp>
        <p:nvSpPr>
          <p:cNvPr id="71" name="テキスト ボックス 70">
            <a:extLst>
              <a:ext uri="{FF2B5EF4-FFF2-40B4-BE49-F238E27FC236}">
                <a16:creationId xmlns:a16="http://schemas.microsoft.com/office/drawing/2014/main" id="{9E85FF1E-38CF-D63C-11A2-1C80E3EFF255}"/>
              </a:ext>
            </a:extLst>
          </p:cNvPr>
          <p:cNvSpPr txBox="1"/>
          <p:nvPr/>
        </p:nvSpPr>
        <p:spPr>
          <a:xfrm>
            <a:off x="4506115" y="1671590"/>
            <a:ext cx="1640193"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FF6600"/>
                </a:solidFill>
                <a:latin typeface="Meiryo UI" panose="020B0604030504040204" pitchFamily="50" charset="-128"/>
                <a:ea typeface="Meiryo UI" panose="020B0604030504040204" pitchFamily="50" charset="-128"/>
              </a:rPr>
              <a:t>試算シミュレーション</a:t>
            </a:r>
          </a:p>
        </p:txBody>
      </p:sp>
      <p:sp>
        <p:nvSpPr>
          <p:cNvPr id="72" name="テキスト ボックス 71">
            <a:extLst>
              <a:ext uri="{FF2B5EF4-FFF2-40B4-BE49-F238E27FC236}">
                <a16:creationId xmlns:a16="http://schemas.microsoft.com/office/drawing/2014/main" id="{E1B22156-63D7-AF1B-9BE4-964F4EB61353}"/>
              </a:ext>
            </a:extLst>
          </p:cNvPr>
          <p:cNvSpPr txBox="1"/>
          <p:nvPr/>
        </p:nvSpPr>
        <p:spPr>
          <a:xfrm>
            <a:off x="4522588" y="4954147"/>
            <a:ext cx="1640193"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FF6600"/>
                </a:solidFill>
                <a:latin typeface="Meiryo UI" panose="020B0604030504040204" pitchFamily="50" charset="-128"/>
                <a:ea typeface="Meiryo UI" panose="020B0604030504040204" pitchFamily="50" charset="-128"/>
              </a:rPr>
              <a:t>試算シミュレーション</a:t>
            </a:r>
          </a:p>
        </p:txBody>
      </p:sp>
      <p:sp>
        <p:nvSpPr>
          <p:cNvPr id="73" name="テキスト ボックス 72">
            <a:extLst>
              <a:ext uri="{FF2B5EF4-FFF2-40B4-BE49-F238E27FC236}">
                <a16:creationId xmlns:a16="http://schemas.microsoft.com/office/drawing/2014/main" id="{77625ED0-F2DD-93CD-54E4-031EDA488EB3}"/>
              </a:ext>
            </a:extLst>
          </p:cNvPr>
          <p:cNvSpPr txBox="1"/>
          <p:nvPr/>
        </p:nvSpPr>
        <p:spPr>
          <a:xfrm>
            <a:off x="2537594" y="1679248"/>
            <a:ext cx="1640193"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00B050"/>
                </a:solidFill>
                <a:latin typeface="Meiryo UI" panose="020B0604030504040204" pitchFamily="50" charset="-128"/>
                <a:ea typeface="Meiryo UI" panose="020B0604030504040204" pitchFamily="50" charset="-128"/>
              </a:rPr>
              <a:t>試算シミュレーション</a:t>
            </a:r>
          </a:p>
        </p:txBody>
      </p:sp>
      <p:sp>
        <p:nvSpPr>
          <p:cNvPr id="74" name="テキスト ボックス 73">
            <a:extLst>
              <a:ext uri="{FF2B5EF4-FFF2-40B4-BE49-F238E27FC236}">
                <a16:creationId xmlns:a16="http://schemas.microsoft.com/office/drawing/2014/main" id="{32435BAA-6FCF-BFB4-6569-DB9470B55FD4}"/>
              </a:ext>
            </a:extLst>
          </p:cNvPr>
          <p:cNvSpPr txBox="1"/>
          <p:nvPr/>
        </p:nvSpPr>
        <p:spPr>
          <a:xfrm>
            <a:off x="2554067" y="4961805"/>
            <a:ext cx="1640193" cy="307777"/>
          </a:xfrm>
          <a:prstGeom prst="rect">
            <a:avLst/>
          </a:prstGeom>
          <a:noFill/>
        </p:spPr>
        <p:txBody>
          <a:bodyPr wrap="none" rtlCol="0">
            <a:spAutoFit/>
          </a:bodyPr>
          <a:lstStyle/>
          <a:p>
            <a:pPr defTabSz="457200" fontAlgn="auto">
              <a:spcBef>
                <a:spcPts val="0"/>
              </a:spcBef>
              <a:spcAft>
                <a:spcPts val="0"/>
              </a:spcAft>
            </a:pPr>
            <a:r>
              <a:rPr lang="ja-JP" altLang="en-US" sz="1400" b="1">
                <a:solidFill>
                  <a:srgbClr val="00B050"/>
                </a:solidFill>
                <a:latin typeface="Meiryo UI" panose="020B0604030504040204" pitchFamily="50" charset="-128"/>
                <a:ea typeface="Meiryo UI" panose="020B0604030504040204" pitchFamily="50" charset="-128"/>
              </a:rPr>
              <a:t>試算シミュレーション</a:t>
            </a:r>
          </a:p>
        </p:txBody>
      </p:sp>
      <p:sp>
        <p:nvSpPr>
          <p:cNvPr id="75" name="テキスト ボックス 74">
            <a:extLst>
              <a:ext uri="{FF2B5EF4-FFF2-40B4-BE49-F238E27FC236}">
                <a16:creationId xmlns:a16="http://schemas.microsoft.com/office/drawing/2014/main" id="{5D9810A0-3767-1221-139A-62C0C282E7AC}"/>
              </a:ext>
            </a:extLst>
          </p:cNvPr>
          <p:cNvSpPr txBox="1"/>
          <p:nvPr/>
        </p:nvSpPr>
        <p:spPr>
          <a:xfrm>
            <a:off x="521370" y="1676957"/>
            <a:ext cx="1640193" cy="307777"/>
          </a:xfrm>
          <a:prstGeom prst="rect">
            <a:avLst/>
          </a:prstGeom>
          <a:noFill/>
        </p:spPr>
        <p:txBody>
          <a:bodyPr wrap="none" rtlCol="0">
            <a:spAutoFit/>
          </a:bodyPr>
          <a:lstStyle/>
          <a:p>
            <a:pPr defTabSz="457200" fontAlgn="auto">
              <a:spcBef>
                <a:spcPts val="0"/>
              </a:spcBef>
              <a:spcAft>
                <a:spcPts val="0"/>
              </a:spcAft>
            </a:pPr>
            <a:r>
              <a:rPr lang="ja-JP" altLang="en-US" sz="1400" b="1">
                <a:latin typeface="Meiryo UI" panose="020B0604030504040204" pitchFamily="50" charset="-128"/>
                <a:ea typeface="Meiryo UI" panose="020B0604030504040204" pitchFamily="50" charset="-128"/>
              </a:rPr>
              <a:t>試算シミュレーション</a:t>
            </a:r>
          </a:p>
        </p:txBody>
      </p:sp>
      <p:sp>
        <p:nvSpPr>
          <p:cNvPr id="76" name="テキスト ボックス 75">
            <a:extLst>
              <a:ext uri="{FF2B5EF4-FFF2-40B4-BE49-F238E27FC236}">
                <a16:creationId xmlns:a16="http://schemas.microsoft.com/office/drawing/2014/main" id="{03B50E7F-8809-70EE-424B-45E1AEDB282A}"/>
              </a:ext>
            </a:extLst>
          </p:cNvPr>
          <p:cNvSpPr txBox="1"/>
          <p:nvPr/>
        </p:nvSpPr>
        <p:spPr>
          <a:xfrm>
            <a:off x="537843" y="4959514"/>
            <a:ext cx="1640193" cy="307777"/>
          </a:xfrm>
          <a:prstGeom prst="rect">
            <a:avLst/>
          </a:prstGeom>
          <a:noFill/>
        </p:spPr>
        <p:txBody>
          <a:bodyPr wrap="none" rtlCol="0">
            <a:spAutoFit/>
          </a:bodyPr>
          <a:lstStyle/>
          <a:p>
            <a:pPr defTabSz="457200" fontAlgn="auto">
              <a:spcBef>
                <a:spcPts val="0"/>
              </a:spcBef>
              <a:spcAft>
                <a:spcPts val="0"/>
              </a:spcAft>
            </a:pPr>
            <a:r>
              <a:rPr lang="ja-JP" altLang="en-US" sz="1400" b="1">
                <a:latin typeface="Meiryo UI" panose="020B0604030504040204" pitchFamily="50" charset="-128"/>
                <a:ea typeface="Meiryo UI" panose="020B0604030504040204" pitchFamily="50" charset="-128"/>
              </a:rPr>
              <a:t>試算シミュレーション</a:t>
            </a:r>
          </a:p>
        </p:txBody>
      </p:sp>
      <p:pic>
        <p:nvPicPr>
          <p:cNvPr id="4" name="図 3">
            <a:extLst>
              <a:ext uri="{FF2B5EF4-FFF2-40B4-BE49-F238E27FC236}">
                <a16:creationId xmlns:a16="http://schemas.microsoft.com/office/drawing/2014/main" id="{FEC4FBAF-DAAA-C14D-6810-E65DBA1E27CD}"/>
              </a:ext>
            </a:extLst>
          </p:cNvPr>
          <p:cNvPicPr>
            <a:picLocks noChangeAspect="1"/>
          </p:cNvPicPr>
          <p:nvPr/>
        </p:nvPicPr>
        <p:blipFill>
          <a:blip r:embed="rId2"/>
          <a:stretch>
            <a:fillRect/>
          </a:stretch>
        </p:blipFill>
        <p:spPr>
          <a:xfrm>
            <a:off x="681224" y="2190983"/>
            <a:ext cx="1353429" cy="134733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F4C12-A711-EEE6-6D6F-ADD272C9CF18}"/>
            </a:ext>
          </a:extLst>
        </p:cNvPr>
        <p:cNvGrpSpPr/>
        <p:nvPr/>
      </p:nvGrpSpPr>
      <p:grpSpPr>
        <a:xfrm>
          <a:off x="0" y="0"/>
          <a:ext cx="0" cy="0"/>
          <a:chOff x="0" y="0"/>
          <a:chExt cx="0" cy="0"/>
        </a:xfrm>
      </p:grpSpPr>
      <p:pic>
        <p:nvPicPr>
          <p:cNvPr id="41" name="図 40">
            <a:extLst>
              <a:ext uri="{FF2B5EF4-FFF2-40B4-BE49-F238E27FC236}">
                <a16:creationId xmlns:a16="http://schemas.microsoft.com/office/drawing/2014/main" id="{F08EA033-8058-8B07-61AE-50DD98A5A439}"/>
              </a:ext>
            </a:extLst>
          </p:cNvPr>
          <p:cNvPicPr>
            <a:picLocks noChangeAspect="1"/>
          </p:cNvPicPr>
          <p:nvPr/>
        </p:nvPicPr>
        <p:blipFill>
          <a:blip r:embed="rId2"/>
          <a:stretch>
            <a:fillRect/>
          </a:stretch>
        </p:blipFill>
        <p:spPr>
          <a:xfrm>
            <a:off x="5243550" y="2436951"/>
            <a:ext cx="4267570" cy="2493480"/>
          </a:xfrm>
          <a:prstGeom prst="rect">
            <a:avLst/>
          </a:prstGeom>
        </p:spPr>
      </p:pic>
      <p:sp>
        <p:nvSpPr>
          <p:cNvPr id="10" name="テキスト ボックス 4">
            <a:extLst>
              <a:ext uri="{FF2B5EF4-FFF2-40B4-BE49-F238E27FC236}">
                <a16:creationId xmlns:a16="http://schemas.microsoft.com/office/drawing/2014/main" id="{E7E8CAB3-D8CE-CFDE-AA54-3AEA4850FAE1}"/>
              </a:ext>
            </a:extLst>
          </p:cNvPr>
          <p:cNvSpPr txBox="1">
            <a:spLocks noChangeArrowheads="1"/>
          </p:cNvSpPr>
          <p:nvPr/>
        </p:nvSpPr>
        <p:spPr bwMode="auto">
          <a:xfrm>
            <a:off x="505669" y="232648"/>
            <a:ext cx="968819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20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準備方法①</a:t>
            </a:r>
          </a:p>
        </p:txBody>
      </p:sp>
      <p:sp>
        <p:nvSpPr>
          <p:cNvPr id="11" name="テキスト ボックス 5">
            <a:extLst>
              <a:ext uri="{FF2B5EF4-FFF2-40B4-BE49-F238E27FC236}">
                <a16:creationId xmlns:a16="http://schemas.microsoft.com/office/drawing/2014/main" id="{1D48EAD5-3838-D907-E19F-ADA8ABC11641}"/>
              </a:ext>
            </a:extLst>
          </p:cNvPr>
          <p:cNvSpPr txBox="1">
            <a:spLocks noChangeArrowheads="1"/>
          </p:cNvSpPr>
          <p:nvPr/>
        </p:nvSpPr>
        <p:spPr bwMode="auto">
          <a:xfrm>
            <a:off x="505669" y="843996"/>
            <a:ext cx="968819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決済用ＱＲコードはご提供する管理者サイト内より取扱契約番号ごとに生成が可能です。</a:t>
            </a:r>
            <a:endParaRPr kumimoji="1" lang="en-US" altLang="ja-JP"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このＱＲコードは店頭での決済時、お客さまに読み取っていただくために、設置する必要があります。</a:t>
            </a:r>
            <a:endParaRPr kumimoji="1" lang="en-US" altLang="ja-JP"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en-US" altLang="ja-JP"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QR</a:t>
            </a:r>
            <a:r>
              <a:rPr kumimoji="1" lang="ja-JP" altLang="en-US"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コード生成から店頭設置までの運用は以下手順にてご準備ください。</a:t>
            </a:r>
            <a:endParaRPr kumimoji="1" lang="en-US" altLang="ja-JP"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15" name="テキスト ボックス 25">
            <a:extLst>
              <a:ext uri="{FF2B5EF4-FFF2-40B4-BE49-F238E27FC236}">
                <a16:creationId xmlns:a16="http://schemas.microsoft.com/office/drawing/2014/main" id="{FA4DFB11-613C-7C01-6815-876337E1338E}"/>
              </a:ext>
            </a:extLst>
          </p:cNvPr>
          <p:cNvSpPr txBox="1">
            <a:spLocks noChangeArrowheads="1"/>
          </p:cNvSpPr>
          <p:nvPr/>
        </p:nvSpPr>
        <p:spPr bwMode="auto">
          <a:xfrm>
            <a:off x="447482" y="5681806"/>
            <a:ext cx="458526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取扱契約番号ごとに決済用</a:t>
            </a:r>
            <a:r>
              <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QR</a:t>
            </a:r>
            <a:r>
              <a:rPr kumimoji="1" lang="ja-JP"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コードの作成が可能です。　　　　　　　　　　　　　　　　　　　　　　　　　　　　　　　　　　　　</a:t>
            </a:r>
            <a:endPar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“生成”ボタンをクリックいただくと</a:t>
            </a:r>
            <a:r>
              <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QR</a:t>
            </a:r>
            <a:r>
              <a:rPr kumimoji="1" lang="ja-JP"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コードが表示されます。</a:t>
            </a:r>
            <a:endPar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lang="en-US" altLang="ja-JP" sz="1200">
              <a:solidFill>
                <a:prstClr val="black"/>
              </a:solidFill>
              <a:latin typeface="BIZ UDPゴシック" panose="020B0400000000000000" pitchFamily="50" charset="-128"/>
              <a:ea typeface="BIZ UDPゴシック" panose="020B0400000000000000" pitchFamily="50" charset="-128"/>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シミュレーション用のご準備の場合は管理者サイト内</a:t>
            </a:r>
            <a:r>
              <a:rPr lang="ja-JP" altLang="en-US" sz="1200">
                <a:solidFill>
                  <a:prstClr val="black"/>
                </a:solidFill>
                <a:latin typeface="BIZ UDPゴシック" panose="020B0400000000000000" pitchFamily="50" charset="-128"/>
                <a:ea typeface="BIZ UDPゴシック" panose="020B0400000000000000" pitchFamily="50" charset="-128"/>
              </a:rPr>
              <a:t>“試算商品”から作成いただけます。</a:t>
            </a:r>
            <a:endPar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19" name="テキスト ボックス 25">
            <a:extLst>
              <a:ext uri="{FF2B5EF4-FFF2-40B4-BE49-F238E27FC236}">
                <a16:creationId xmlns:a16="http://schemas.microsoft.com/office/drawing/2014/main" id="{618DA71D-8483-B54F-B1FF-3F8D05B3931E}"/>
              </a:ext>
            </a:extLst>
          </p:cNvPr>
          <p:cNvSpPr txBox="1">
            <a:spLocks noChangeArrowheads="1"/>
          </p:cNvSpPr>
          <p:nvPr/>
        </p:nvSpPr>
        <p:spPr bwMode="auto">
          <a:xfrm>
            <a:off x="131294" y="2057938"/>
            <a:ext cx="343001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管理者サイト内“取扱契約番号”</a:t>
            </a:r>
            <a:r>
              <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p>
        </p:txBody>
      </p:sp>
      <p:sp>
        <p:nvSpPr>
          <p:cNvPr id="20" name="テキスト ボックス 25">
            <a:extLst>
              <a:ext uri="{FF2B5EF4-FFF2-40B4-BE49-F238E27FC236}">
                <a16:creationId xmlns:a16="http://schemas.microsoft.com/office/drawing/2014/main" id="{C971A721-3674-FC57-CC6C-6D41E31D2986}"/>
              </a:ext>
            </a:extLst>
          </p:cNvPr>
          <p:cNvSpPr txBox="1">
            <a:spLocks noChangeArrowheads="1"/>
          </p:cNvSpPr>
          <p:nvPr/>
        </p:nvSpPr>
        <p:spPr bwMode="auto">
          <a:xfrm>
            <a:off x="5032749" y="5681806"/>
            <a:ext cx="549819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生成されたＱＲコードを確認のうえ、“ダウンロード”ボタンをクリックください。</a:t>
            </a:r>
            <a:endPar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ダウンロードされた</a:t>
            </a:r>
            <a:r>
              <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QR</a:t>
            </a:r>
            <a:r>
              <a:rPr kumimoji="1" lang="ja-JP"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コード画像を開き、右クリックし“コピー”選択ください。</a:t>
            </a:r>
            <a:endPar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lvl="0" defTabSz="457200">
              <a:defRPr/>
            </a:pPr>
            <a:r>
              <a:rPr lang="ja-JP" altLang="en-US" sz="1200">
                <a:solidFill>
                  <a:prstClr val="black"/>
                </a:solidFill>
                <a:latin typeface="BIZ UDPゴシック" panose="020B0400000000000000" pitchFamily="50" charset="-128"/>
                <a:ea typeface="BIZ UDPゴシック" panose="020B0400000000000000" pitchFamily="50" charset="-128"/>
              </a:rPr>
              <a:t>ここでコピーされたＱＲコードを前頁の</a:t>
            </a:r>
            <a:r>
              <a:rPr lang="en-US" altLang="ja-JP" sz="1200">
                <a:solidFill>
                  <a:prstClr val="black"/>
                </a:solidFill>
                <a:latin typeface="BIZ UDPゴシック" panose="020B0400000000000000" pitchFamily="50" charset="-128"/>
                <a:ea typeface="BIZ UDPゴシック" panose="020B0400000000000000" pitchFamily="50" charset="-128"/>
              </a:rPr>
              <a:t>QR</a:t>
            </a:r>
            <a:r>
              <a:rPr lang="ja-JP" altLang="en-US" sz="1200">
                <a:solidFill>
                  <a:prstClr val="black"/>
                </a:solidFill>
                <a:latin typeface="BIZ UDPゴシック" panose="020B0400000000000000" pitchFamily="50" charset="-128"/>
                <a:ea typeface="BIZ UDPゴシック" panose="020B0400000000000000" pitchFamily="50" charset="-128"/>
              </a:rPr>
              <a:t>コード貼付スペースに貼り付けます。</a:t>
            </a:r>
            <a:endPar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お使いのＰＣやソフトウェアのバージョンによっては表示が異なる場合があります。</a:t>
            </a:r>
            <a:endPar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pic>
        <p:nvPicPr>
          <p:cNvPr id="2" name="図 1">
            <a:extLst>
              <a:ext uri="{FF2B5EF4-FFF2-40B4-BE49-F238E27FC236}">
                <a16:creationId xmlns:a16="http://schemas.microsoft.com/office/drawing/2014/main" id="{42BDEE40-B813-6B14-939F-291CDFDD3B50}"/>
              </a:ext>
            </a:extLst>
          </p:cNvPr>
          <p:cNvPicPr>
            <a:picLocks noChangeAspect="1"/>
          </p:cNvPicPr>
          <p:nvPr/>
        </p:nvPicPr>
        <p:blipFill>
          <a:blip r:embed="rId3"/>
          <a:srcRect r="19095"/>
          <a:stretch/>
        </p:blipFill>
        <p:spPr>
          <a:xfrm>
            <a:off x="238431" y="2456644"/>
            <a:ext cx="4563297" cy="2392466"/>
          </a:xfrm>
          <a:prstGeom prst="rect">
            <a:avLst/>
          </a:prstGeom>
          <a:ln>
            <a:solidFill>
              <a:srgbClr val="000000"/>
            </a:solidFill>
          </a:ln>
          <a:effectLst>
            <a:outerShdw blurRad="50800" dist="38100" dir="2700000" algn="tl" rotWithShape="0">
              <a:prstClr val="black">
                <a:alpha val="40000"/>
              </a:prstClr>
            </a:outerShdw>
          </a:effectLst>
        </p:spPr>
      </p:pic>
      <p:cxnSp>
        <p:nvCxnSpPr>
          <p:cNvPr id="4" name="直線矢印コネクタ 3">
            <a:extLst>
              <a:ext uri="{FF2B5EF4-FFF2-40B4-BE49-F238E27FC236}">
                <a16:creationId xmlns:a16="http://schemas.microsoft.com/office/drawing/2014/main" id="{C38A4FF7-E88F-CCE7-CF47-C97DF4CA1175}"/>
              </a:ext>
            </a:extLst>
          </p:cNvPr>
          <p:cNvCxnSpPr>
            <a:cxnSpLocks/>
          </p:cNvCxnSpPr>
          <p:nvPr/>
        </p:nvCxnSpPr>
        <p:spPr>
          <a:xfrm>
            <a:off x="4409803" y="3480036"/>
            <a:ext cx="901151" cy="211678"/>
          </a:xfrm>
          <a:prstGeom prst="bentConnector3">
            <a:avLst>
              <a:gd name="adj1" fmla="val 50000"/>
            </a:avLst>
          </a:prstGeom>
          <a:noFill/>
          <a:ln w="19050" cap="flat" cmpd="sng" algn="ctr">
            <a:solidFill>
              <a:srgbClr val="4472C4"/>
            </a:solidFill>
            <a:prstDash val="solid"/>
            <a:miter lim="800000"/>
            <a:tailEnd type="triangle"/>
          </a:ln>
          <a:effectLst/>
        </p:spPr>
      </p:cxnSp>
      <p:sp>
        <p:nvSpPr>
          <p:cNvPr id="5" name="正方形/長方形 4">
            <a:extLst>
              <a:ext uri="{FF2B5EF4-FFF2-40B4-BE49-F238E27FC236}">
                <a16:creationId xmlns:a16="http://schemas.microsoft.com/office/drawing/2014/main" id="{C7ED3184-E1D1-D89B-62F5-4ECA4D7CB72C}"/>
              </a:ext>
            </a:extLst>
          </p:cNvPr>
          <p:cNvSpPr/>
          <p:nvPr/>
        </p:nvSpPr>
        <p:spPr>
          <a:xfrm>
            <a:off x="4063517" y="3348414"/>
            <a:ext cx="346286" cy="346209"/>
          </a:xfrm>
          <a:prstGeom prst="rect">
            <a:avLst/>
          </a:prstGeom>
          <a:noFill/>
          <a:ln w="28575" cap="flat" cmpd="sng" algn="ctr">
            <a:solidFill>
              <a:srgbClr val="FF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9" name="正方形/長方形 8">
            <a:extLst>
              <a:ext uri="{FF2B5EF4-FFF2-40B4-BE49-F238E27FC236}">
                <a16:creationId xmlns:a16="http://schemas.microsoft.com/office/drawing/2014/main" id="{25EED74C-3B5D-A381-5EB5-DF753C3020E7}"/>
              </a:ext>
            </a:extLst>
          </p:cNvPr>
          <p:cNvSpPr/>
          <p:nvPr/>
        </p:nvSpPr>
        <p:spPr>
          <a:xfrm>
            <a:off x="7073899" y="4454230"/>
            <a:ext cx="721048" cy="360040"/>
          </a:xfrm>
          <a:prstGeom prst="rect">
            <a:avLst/>
          </a:prstGeom>
          <a:noFill/>
          <a:ln w="28575" cap="flat" cmpd="sng" algn="ctr">
            <a:solidFill>
              <a:srgbClr val="FF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24" name="グラフィックス 23" descr="右向き指示マーク 単色塗りつぶし">
            <a:extLst>
              <a:ext uri="{FF2B5EF4-FFF2-40B4-BE49-F238E27FC236}">
                <a16:creationId xmlns:a16="http://schemas.microsoft.com/office/drawing/2014/main" id="{93EDAA5B-7C61-F52D-92F5-C68059133A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4400000">
            <a:off x="4133580" y="3372484"/>
            <a:ext cx="914400" cy="914400"/>
          </a:xfrm>
          <a:prstGeom prst="rect">
            <a:avLst/>
          </a:prstGeom>
        </p:spPr>
      </p:pic>
      <p:sp>
        <p:nvSpPr>
          <p:cNvPr id="28" name="テキスト ボックス 27">
            <a:extLst>
              <a:ext uri="{FF2B5EF4-FFF2-40B4-BE49-F238E27FC236}">
                <a16:creationId xmlns:a16="http://schemas.microsoft.com/office/drawing/2014/main" id="{73144BE1-10D0-CA94-5B5C-0E21FA8DEBFC}"/>
              </a:ext>
            </a:extLst>
          </p:cNvPr>
          <p:cNvSpPr txBox="1"/>
          <p:nvPr/>
        </p:nvSpPr>
        <p:spPr>
          <a:xfrm>
            <a:off x="3118751" y="2028775"/>
            <a:ext cx="7434139" cy="338554"/>
          </a:xfrm>
          <a:prstGeom prst="rect">
            <a:avLst/>
          </a:prstGeom>
          <a:noFill/>
        </p:spPr>
        <p:txBody>
          <a:bodyPr wrap="square" rtlCol="0">
            <a:spAutoFit/>
          </a:bodyPr>
          <a:lstStyle/>
          <a:p>
            <a:r>
              <a:rPr lang="ja-JP" altLang="en-US" sz="1600">
                <a:latin typeface="Meiryo UI" panose="020B0604030504040204" pitchFamily="50" charset="-128"/>
                <a:ea typeface="Meiryo UI" panose="020B0604030504040204" pitchFamily="50" charset="-128"/>
              </a:rPr>
              <a:t>管理者サイト</a:t>
            </a:r>
            <a:r>
              <a:rPr lang="en-US" altLang="ja-JP" sz="1600">
                <a:latin typeface="Meiryo UI" panose="020B0604030504040204" pitchFamily="50" charset="-128"/>
                <a:ea typeface="Meiryo UI" panose="020B0604030504040204" pitchFamily="50" charset="-128"/>
              </a:rPr>
              <a:t>URL</a:t>
            </a:r>
            <a:r>
              <a:rPr lang="ja-JP" altLang="en-US" sz="1600">
                <a:latin typeface="Meiryo UI" panose="020B0604030504040204" pitchFamily="50" charset="-128"/>
                <a:ea typeface="Meiryo UI" panose="020B0604030504040204" pitchFamily="50" charset="-128"/>
              </a:rPr>
              <a:t>：</a:t>
            </a:r>
            <a:r>
              <a:rPr lang="en-US" altLang="ja-JP" sz="1600">
                <a:latin typeface="Meiryo UI" panose="020B0604030504040204" pitchFamily="50" charset="-128"/>
                <a:ea typeface="Meiryo UI" panose="020B0604030504040204" pitchFamily="50" charset="-128"/>
                <a:hlinkClick r:id="rId6"/>
              </a:rPr>
              <a:t>https://management.oricodekessai.jp/login</a:t>
            </a:r>
            <a:endParaRPr kumimoji="1" lang="ja-JP" altLang="en-US" sz="1600">
              <a:latin typeface="Meiryo UI" panose="020B0604030504040204" pitchFamily="50" charset="-128"/>
              <a:ea typeface="Meiryo UI" panose="020B0604030504040204" pitchFamily="50" charset="-128"/>
            </a:endParaRPr>
          </a:p>
        </p:txBody>
      </p:sp>
      <p:sp>
        <p:nvSpPr>
          <p:cNvPr id="35" name="正方形/長方形 34">
            <a:extLst>
              <a:ext uri="{FF2B5EF4-FFF2-40B4-BE49-F238E27FC236}">
                <a16:creationId xmlns:a16="http://schemas.microsoft.com/office/drawing/2014/main" id="{B7F6B457-30FD-D9B7-F4DA-983BBB4E41FD}"/>
              </a:ext>
            </a:extLst>
          </p:cNvPr>
          <p:cNvSpPr/>
          <p:nvPr/>
        </p:nvSpPr>
        <p:spPr>
          <a:xfrm>
            <a:off x="7753186" y="2436951"/>
            <a:ext cx="853284" cy="478789"/>
          </a:xfrm>
          <a:prstGeom prst="rect">
            <a:avLst/>
          </a:prstGeom>
          <a:noFill/>
          <a:ln w="28575" cap="flat" cmpd="sng" algn="ctr">
            <a:solidFill>
              <a:srgbClr val="FF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37" name="図 36">
            <a:extLst>
              <a:ext uri="{FF2B5EF4-FFF2-40B4-BE49-F238E27FC236}">
                <a16:creationId xmlns:a16="http://schemas.microsoft.com/office/drawing/2014/main" id="{F8ACE59D-EC54-BAFC-BF10-59FCD580BAA7}"/>
              </a:ext>
            </a:extLst>
          </p:cNvPr>
          <p:cNvPicPr>
            <a:picLocks noChangeAspect="1"/>
          </p:cNvPicPr>
          <p:nvPr/>
        </p:nvPicPr>
        <p:blipFill>
          <a:blip r:embed="rId7"/>
          <a:stretch>
            <a:fillRect/>
          </a:stretch>
        </p:blipFill>
        <p:spPr>
          <a:xfrm>
            <a:off x="8176748" y="3578243"/>
            <a:ext cx="2376142" cy="1547475"/>
          </a:xfrm>
          <a:prstGeom prst="rect">
            <a:avLst/>
          </a:prstGeom>
          <a:ln>
            <a:solidFill>
              <a:srgbClr val="000000"/>
            </a:solidFill>
          </a:ln>
          <a:effectLst>
            <a:outerShdw blurRad="50800" dist="38100" dir="2700000" algn="tl" rotWithShape="0">
              <a:prstClr val="black">
                <a:alpha val="40000"/>
              </a:prstClr>
            </a:outerShdw>
          </a:effectLst>
        </p:spPr>
      </p:pic>
      <p:sp>
        <p:nvSpPr>
          <p:cNvPr id="38" name="矢印: 右カーブ 37">
            <a:extLst>
              <a:ext uri="{FF2B5EF4-FFF2-40B4-BE49-F238E27FC236}">
                <a16:creationId xmlns:a16="http://schemas.microsoft.com/office/drawing/2014/main" id="{8DECB250-30C4-6470-210E-7310357367DA}"/>
              </a:ext>
            </a:extLst>
          </p:cNvPr>
          <p:cNvSpPr/>
          <p:nvPr/>
        </p:nvSpPr>
        <p:spPr>
          <a:xfrm rot="18900000" flipH="1">
            <a:off x="8732821" y="2247710"/>
            <a:ext cx="757182" cy="1342019"/>
          </a:xfrm>
          <a:prstGeom prst="curved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ptos" panose="02110004020202020204"/>
              <a:ea typeface="游ゴシック" panose="020B0400000000000000" pitchFamily="50" charset="-128"/>
              <a:cs typeface="+mn-cs"/>
            </a:endParaRPr>
          </a:p>
        </p:txBody>
      </p:sp>
      <p:sp>
        <p:nvSpPr>
          <p:cNvPr id="39" name="正方形/長方形 38">
            <a:extLst>
              <a:ext uri="{FF2B5EF4-FFF2-40B4-BE49-F238E27FC236}">
                <a16:creationId xmlns:a16="http://schemas.microsoft.com/office/drawing/2014/main" id="{A9B83F72-DB37-D63F-1448-4CEA6C493BF8}"/>
              </a:ext>
            </a:extLst>
          </p:cNvPr>
          <p:cNvSpPr/>
          <p:nvPr/>
        </p:nvSpPr>
        <p:spPr>
          <a:xfrm>
            <a:off x="9262786" y="4139877"/>
            <a:ext cx="556900" cy="224178"/>
          </a:xfrm>
          <a:prstGeom prst="rect">
            <a:avLst/>
          </a:prstGeom>
          <a:noFill/>
          <a:ln w="28575" cap="flat" cmpd="sng" algn="ctr">
            <a:solidFill>
              <a:srgbClr val="FF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0" name="四角形: 角を丸くする 39">
            <a:extLst>
              <a:ext uri="{FF2B5EF4-FFF2-40B4-BE49-F238E27FC236}">
                <a16:creationId xmlns:a16="http://schemas.microsoft.com/office/drawing/2014/main" id="{56545C76-A36D-9CD7-117D-DEA2C1FAD79D}"/>
              </a:ext>
            </a:extLst>
          </p:cNvPr>
          <p:cNvSpPr/>
          <p:nvPr/>
        </p:nvSpPr>
        <p:spPr>
          <a:xfrm>
            <a:off x="9256188" y="1620451"/>
            <a:ext cx="958635" cy="312486"/>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latin typeface="Meiryo UI" panose="020B0604030504040204" pitchFamily="50" charset="-128"/>
                <a:ea typeface="Meiryo UI" panose="020B0604030504040204" pitchFamily="50" charset="-128"/>
              </a:rPr>
              <a:t>サンプル</a:t>
            </a:r>
          </a:p>
        </p:txBody>
      </p:sp>
      <p:pic>
        <p:nvPicPr>
          <p:cNvPr id="47" name="グラフィックス 46" descr="右向き指示マーク 単色塗りつぶし">
            <a:extLst>
              <a:ext uri="{FF2B5EF4-FFF2-40B4-BE49-F238E27FC236}">
                <a16:creationId xmlns:a16="http://schemas.microsoft.com/office/drawing/2014/main" id="{CC1C77D4-40B1-1B96-5773-681CC029633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4400000">
            <a:off x="7364902" y="4519327"/>
            <a:ext cx="914400" cy="914400"/>
          </a:xfrm>
          <a:prstGeom prst="rect">
            <a:avLst/>
          </a:prstGeom>
        </p:spPr>
      </p:pic>
    </p:spTree>
    <p:extLst>
      <p:ext uri="{BB962C8B-B14F-4D97-AF65-F5344CB8AC3E}">
        <p14:creationId xmlns:p14="http://schemas.microsoft.com/office/powerpoint/2010/main" val="1413508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a:extLst>
              <a:ext uri="{FF2B5EF4-FFF2-40B4-BE49-F238E27FC236}">
                <a16:creationId xmlns:a16="http://schemas.microsoft.com/office/drawing/2014/main" id="{110B0164-108F-0635-232A-6C32480CFC9F}"/>
              </a:ext>
            </a:extLst>
          </p:cNvPr>
          <p:cNvPicPr>
            <a:picLocks noChangeAspect="1"/>
          </p:cNvPicPr>
          <p:nvPr/>
        </p:nvPicPr>
        <p:blipFill>
          <a:blip r:embed="rId2"/>
          <a:stretch>
            <a:fillRect/>
          </a:stretch>
        </p:blipFill>
        <p:spPr>
          <a:xfrm>
            <a:off x="8032136" y="2143920"/>
            <a:ext cx="2249619" cy="3676207"/>
          </a:xfrm>
          <a:prstGeom prst="rect">
            <a:avLst/>
          </a:prstGeom>
        </p:spPr>
      </p:pic>
      <p:pic>
        <p:nvPicPr>
          <p:cNvPr id="14" name="図 13">
            <a:extLst>
              <a:ext uri="{FF2B5EF4-FFF2-40B4-BE49-F238E27FC236}">
                <a16:creationId xmlns:a16="http://schemas.microsoft.com/office/drawing/2014/main" id="{C84C35CA-BF5E-7194-4E32-5D5442EBE8E4}"/>
              </a:ext>
            </a:extLst>
          </p:cNvPr>
          <p:cNvPicPr>
            <a:picLocks noChangeAspect="1"/>
          </p:cNvPicPr>
          <p:nvPr/>
        </p:nvPicPr>
        <p:blipFill>
          <a:blip r:embed="rId3"/>
          <a:stretch>
            <a:fillRect/>
          </a:stretch>
        </p:blipFill>
        <p:spPr>
          <a:xfrm>
            <a:off x="4180378" y="2749483"/>
            <a:ext cx="3622188" cy="2561091"/>
          </a:xfrm>
          <a:prstGeom prst="rect">
            <a:avLst/>
          </a:prstGeom>
        </p:spPr>
      </p:pic>
      <p:pic>
        <p:nvPicPr>
          <p:cNvPr id="13" name="図 12">
            <a:extLst>
              <a:ext uri="{FF2B5EF4-FFF2-40B4-BE49-F238E27FC236}">
                <a16:creationId xmlns:a16="http://schemas.microsoft.com/office/drawing/2014/main" id="{1486B5AB-760A-C714-DC3B-0FEA3B2F1F5E}"/>
              </a:ext>
            </a:extLst>
          </p:cNvPr>
          <p:cNvPicPr>
            <a:picLocks noChangeAspect="1"/>
          </p:cNvPicPr>
          <p:nvPr/>
        </p:nvPicPr>
        <p:blipFill>
          <a:blip r:embed="rId3"/>
          <a:stretch>
            <a:fillRect/>
          </a:stretch>
        </p:blipFill>
        <p:spPr>
          <a:xfrm>
            <a:off x="288408" y="2749483"/>
            <a:ext cx="3622188" cy="2561091"/>
          </a:xfrm>
          <a:prstGeom prst="rect">
            <a:avLst/>
          </a:prstGeom>
        </p:spPr>
      </p:pic>
      <p:sp>
        <p:nvSpPr>
          <p:cNvPr id="26" name="テキスト ボックス 25">
            <a:extLst>
              <a:ext uri="{FF2B5EF4-FFF2-40B4-BE49-F238E27FC236}">
                <a16:creationId xmlns:a16="http://schemas.microsoft.com/office/drawing/2014/main" id="{C8F126E5-69FA-88D7-09ED-CC41C8234813}"/>
              </a:ext>
            </a:extLst>
          </p:cNvPr>
          <p:cNvSpPr txBox="1">
            <a:spLocks noChangeArrowheads="1"/>
          </p:cNvSpPr>
          <p:nvPr/>
        </p:nvSpPr>
        <p:spPr bwMode="auto">
          <a:xfrm>
            <a:off x="505414" y="846950"/>
            <a:ext cx="931061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管理者サイトで生成した決済用</a:t>
            </a:r>
            <a:r>
              <a:rPr kumimoji="1" lang="en-US" altLang="ja-JP"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QR</a:t>
            </a:r>
            <a:r>
              <a:rPr kumimoji="1" lang="ja-JP" altLang="en-US"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コードを印刷</a:t>
            </a:r>
            <a:r>
              <a:rPr lang="ja-JP" altLang="en-US" sz="1600">
                <a:solidFill>
                  <a:prstClr val="black"/>
                </a:solidFill>
                <a:latin typeface="BIZ UDPゴシック" panose="020B0400000000000000" pitchFamily="50" charset="-128"/>
                <a:ea typeface="BIZ UDPゴシック" panose="020B0400000000000000" pitchFamily="50" charset="-128"/>
              </a:rPr>
              <a:t>ファイル</a:t>
            </a:r>
            <a:r>
              <a:rPr kumimoji="1" lang="ja-JP" altLang="en-US"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に貼り付けのうえ印刷、規定サイズに切り取り、専用のアクリルスタンドに差し込むことで店頭に設置可能です。</a:t>
            </a:r>
            <a:endParaRPr kumimoji="1" lang="en-US" altLang="ja-JP"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39" name="テキスト ボックス 38">
            <a:extLst>
              <a:ext uri="{FF2B5EF4-FFF2-40B4-BE49-F238E27FC236}">
                <a16:creationId xmlns:a16="http://schemas.microsoft.com/office/drawing/2014/main" id="{5E9A8474-CEC7-DE89-0833-4C76B0655769}"/>
              </a:ext>
            </a:extLst>
          </p:cNvPr>
          <p:cNvSpPr txBox="1">
            <a:spLocks noChangeArrowheads="1"/>
          </p:cNvSpPr>
          <p:nvPr/>
        </p:nvSpPr>
        <p:spPr bwMode="auto">
          <a:xfrm>
            <a:off x="250849" y="5425254"/>
            <a:ext cx="369923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管理者サイトでコピーした</a:t>
            </a:r>
            <a:r>
              <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QR</a:t>
            </a:r>
            <a:r>
              <a:rPr kumimoji="1" lang="ja-JP"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コードを本ファイルの</a:t>
            </a:r>
            <a:r>
              <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P1</a:t>
            </a:r>
            <a:r>
              <a:rPr kumimoji="1" lang="ja-JP"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に貼り付けます。（右クリック⇒貼り付けのオプションを選択し貼付け）</a:t>
            </a:r>
            <a:endPar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55" name="テキスト ボックス 4">
            <a:extLst>
              <a:ext uri="{FF2B5EF4-FFF2-40B4-BE49-F238E27FC236}">
                <a16:creationId xmlns:a16="http://schemas.microsoft.com/office/drawing/2014/main" id="{6D00D343-B3CE-0FBA-2B01-A5834DA1994C}"/>
              </a:ext>
            </a:extLst>
          </p:cNvPr>
          <p:cNvSpPr txBox="1">
            <a:spLocks noChangeArrowheads="1"/>
          </p:cNvSpPr>
          <p:nvPr/>
        </p:nvSpPr>
        <p:spPr bwMode="auto">
          <a:xfrm>
            <a:off x="505669" y="232648"/>
            <a:ext cx="968819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20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準備方法②</a:t>
            </a:r>
          </a:p>
        </p:txBody>
      </p:sp>
      <p:sp>
        <p:nvSpPr>
          <p:cNvPr id="56" name="直角三角形 55">
            <a:extLst>
              <a:ext uri="{FF2B5EF4-FFF2-40B4-BE49-F238E27FC236}">
                <a16:creationId xmlns:a16="http://schemas.microsoft.com/office/drawing/2014/main" id="{74A799DE-81BB-2CEA-11D5-D09D63F81C20}"/>
              </a:ext>
            </a:extLst>
          </p:cNvPr>
          <p:cNvSpPr/>
          <p:nvPr/>
        </p:nvSpPr>
        <p:spPr>
          <a:xfrm rot="13500000">
            <a:off x="7634864" y="3273086"/>
            <a:ext cx="273819" cy="273819"/>
          </a:xfrm>
          <a:prstGeom prst="rtTriangle">
            <a:avLst/>
          </a:prstGeom>
          <a:solidFill>
            <a:srgbClr val="4472C4"/>
          </a:solidFill>
          <a:ln w="28575" cap="flat" cmpd="sng" algn="ctr">
            <a:noFill/>
            <a:prstDash val="solid"/>
            <a:miter lim="800000"/>
          </a:ln>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73" name="テキスト ボックス 72">
            <a:extLst>
              <a:ext uri="{FF2B5EF4-FFF2-40B4-BE49-F238E27FC236}">
                <a16:creationId xmlns:a16="http://schemas.microsoft.com/office/drawing/2014/main" id="{061B5F44-4BE1-08FC-F023-C38EC99AE2CA}"/>
              </a:ext>
            </a:extLst>
          </p:cNvPr>
          <p:cNvSpPr txBox="1">
            <a:spLocks noChangeArrowheads="1"/>
          </p:cNvSpPr>
          <p:nvPr/>
        </p:nvSpPr>
        <p:spPr bwMode="auto">
          <a:xfrm>
            <a:off x="7590520" y="5855586"/>
            <a:ext cx="295679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一部文言は編集が可能です。複数条件をご利用の場合は右下の文言でどの条件の</a:t>
            </a:r>
            <a:r>
              <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QR</a:t>
            </a:r>
            <a:r>
              <a:rPr kumimoji="1" lang="ja-JP"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コードか判別ができます。</a:t>
            </a:r>
            <a:endPar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印刷後、規定サイズに切り取り、アクリルスタンドへ差し込み準備完了です。</a:t>
            </a:r>
            <a:endPar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74" name="四角形: 角を丸くする 73">
            <a:extLst>
              <a:ext uri="{FF2B5EF4-FFF2-40B4-BE49-F238E27FC236}">
                <a16:creationId xmlns:a16="http://schemas.microsoft.com/office/drawing/2014/main" id="{0A6EBE22-1B11-54E2-7ACC-A0A24DA2EF3F}"/>
              </a:ext>
            </a:extLst>
          </p:cNvPr>
          <p:cNvSpPr/>
          <p:nvPr/>
        </p:nvSpPr>
        <p:spPr>
          <a:xfrm>
            <a:off x="8144680" y="3431380"/>
            <a:ext cx="1963139" cy="359415"/>
          </a:xfrm>
          <a:prstGeom prst="roundRect">
            <a:avLst/>
          </a:prstGeom>
          <a:noFill/>
          <a:ln w="38100">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75" name="四角形: 角を丸くする 74">
            <a:extLst>
              <a:ext uri="{FF2B5EF4-FFF2-40B4-BE49-F238E27FC236}">
                <a16:creationId xmlns:a16="http://schemas.microsoft.com/office/drawing/2014/main" id="{96DF69EF-73B1-A884-04FD-29F38662BFA0}"/>
              </a:ext>
            </a:extLst>
          </p:cNvPr>
          <p:cNvSpPr/>
          <p:nvPr/>
        </p:nvSpPr>
        <p:spPr>
          <a:xfrm>
            <a:off x="9882410" y="5425254"/>
            <a:ext cx="360040" cy="359415"/>
          </a:xfrm>
          <a:prstGeom prst="roundRect">
            <a:avLst/>
          </a:prstGeom>
          <a:noFill/>
          <a:ln w="38100">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77" name="四角形: 角を丸くする 76">
            <a:extLst>
              <a:ext uri="{FF2B5EF4-FFF2-40B4-BE49-F238E27FC236}">
                <a16:creationId xmlns:a16="http://schemas.microsoft.com/office/drawing/2014/main" id="{B7B153E8-1A54-B66D-D409-FA5AB1897127}"/>
              </a:ext>
            </a:extLst>
          </p:cNvPr>
          <p:cNvSpPr/>
          <p:nvPr/>
        </p:nvSpPr>
        <p:spPr>
          <a:xfrm>
            <a:off x="8144680" y="1681770"/>
            <a:ext cx="1963139" cy="359415"/>
          </a:xfrm>
          <a:prstGeom prst="roundRect">
            <a:avLst/>
          </a:prstGeom>
          <a:noFill/>
          <a:ln w="38100">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FF0000"/>
                </a:solidFill>
                <a:effectLst/>
                <a:uLnTx/>
                <a:uFillTx/>
                <a:latin typeface="BIZ UDPゴシック" panose="020B0400000000000000" pitchFamily="50" charset="-128"/>
                <a:ea typeface="BIZ UDPゴシック" panose="020B0400000000000000" pitchFamily="50" charset="-128"/>
                <a:cs typeface="+mn-cs"/>
              </a:rPr>
              <a:t>文言変更可能箇所</a:t>
            </a:r>
          </a:p>
        </p:txBody>
      </p:sp>
      <p:sp>
        <p:nvSpPr>
          <p:cNvPr id="85" name="吹き出し: 折線 84">
            <a:extLst>
              <a:ext uri="{FF2B5EF4-FFF2-40B4-BE49-F238E27FC236}">
                <a16:creationId xmlns:a16="http://schemas.microsoft.com/office/drawing/2014/main" id="{5EA90B56-4FCD-5DB4-8C35-56EF02F6D9F8}"/>
              </a:ext>
            </a:extLst>
          </p:cNvPr>
          <p:cNvSpPr/>
          <p:nvPr/>
        </p:nvSpPr>
        <p:spPr>
          <a:xfrm>
            <a:off x="4862423" y="5890326"/>
            <a:ext cx="2480714" cy="693581"/>
          </a:xfrm>
          <a:prstGeom prst="borderCallout2">
            <a:avLst>
              <a:gd name="adj1" fmla="val 19443"/>
              <a:gd name="adj2" fmla="val -1678"/>
              <a:gd name="adj3" fmla="val 19443"/>
              <a:gd name="adj4" fmla="val -4893"/>
              <a:gd name="adj5" fmla="val 95285"/>
              <a:gd name="adj6" fmla="val -1497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rPr>
              <a:t>Shift</a:t>
            </a:r>
            <a:r>
              <a:rPr kumimoji="1" lang="ja-JP" altLang="en-US" sz="105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rPr>
              <a:t>を押しながら四つ角のいずれかで調整すると縦横比を変えずにサイズ変更が可能です。</a:t>
            </a:r>
          </a:p>
        </p:txBody>
      </p:sp>
      <p:pic>
        <p:nvPicPr>
          <p:cNvPr id="64" name="図 63">
            <a:extLst>
              <a:ext uri="{FF2B5EF4-FFF2-40B4-BE49-F238E27FC236}">
                <a16:creationId xmlns:a16="http://schemas.microsoft.com/office/drawing/2014/main" id="{82CBF73E-706B-BF2C-5C73-4C0540364ECB}"/>
              </a:ext>
            </a:extLst>
          </p:cNvPr>
          <p:cNvPicPr>
            <a:picLocks noChangeAspect="1"/>
          </p:cNvPicPr>
          <p:nvPr/>
        </p:nvPicPr>
        <p:blipFill>
          <a:blip r:embed="rId4"/>
          <a:srcRect t="699"/>
          <a:stretch/>
        </p:blipFill>
        <p:spPr>
          <a:xfrm>
            <a:off x="1963483" y="2339753"/>
            <a:ext cx="1776096" cy="2140484"/>
          </a:xfrm>
          <a:prstGeom prst="rect">
            <a:avLst/>
          </a:prstGeom>
        </p:spPr>
      </p:pic>
      <p:sp>
        <p:nvSpPr>
          <p:cNvPr id="9" name="正方形/長方形 8">
            <a:extLst>
              <a:ext uri="{FF2B5EF4-FFF2-40B4-BE49-F238E27FC236}">
                <a16:creationId xmlns:a16="http://schemas.microsoft.com/office/drawing/2014/main" id="{FBF92751-1A78-42A4-9E71-EEB262FEFED8}"/>
              </a:ext>
            </a:extLst>
          </p:cNvPr>
          <p:cNvSpPr/>
          <p:nvPr/>
        </p:nvSpPr>
        <p:spPr>
          <a:xfrm>
            <a:off x="2261923" y="2617132"/>
            <a:ext cx="927843" cy="45499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30" name="直角三角形 29">
            <a:extLst>
              <a:ext uri="{FF2B5EF4-FFF2-40B4-BE49-F238E27FC236}">
                <a16:creationId xmlns:a16="http://schemas.microsoft.com/office/drawing/2014/main" id="{E27B6D59-AA36-423B-BA0D-97DEA57B5346}"/>
              </a:ext>
            </a:extLst>
          </p:cNvPr>
          <p:cNvSpPr/>
          <p:nvPr/>
        </p:nvSpPr>
        <p:spPr>
          <a:xfrm rot="13500000">
            <a:off x="3863249" y="3273085"/>
            <a:ext cx="273819" cy="273819"/>
          </a:xfrm>
          <a:prstGeom prst="rtTriangle">
            <a:avLst/>
          </a:prstGeom>
          <a:solidFill>
            <a:srgbClr val="4472C4"/>
          </a:solidFill>
          <a:ln w="28575" cap="flat" cmpd="sng" algn="ctr">
            <a:noFill/>
            <a:prstDash val="solid"/>
            <a:miter lim="800000"/>
          </a:ln>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1" name="正方形/長方形 10">
            <a:extLst>
              <a:ext uri="{FF2B5EF4-FFF2-40B4-BE49-F238E27FC236}">
                <a16:creationId xmlns:a16="http://schemas.microsoft.com/office/drawing/2014/main" id="{B3EB75C0-EE0F-483F-8BCA-432E63738F36}"/>
              </a:ext>
            </a:extLst>
          </p:cNvPr>
          <p:cNvSpPr/>
          <p:nvPr/>
        </p:nvSpPr>
        <p:spPr>
          <a:xfrm>
            <a:off x="4356733" y="5425374"/>
            <a:ext cx="2935419" cy="276999"/>
          </a:xfrm>
          <a:prstGeom prst="rect">
            <a:avLst/>
          </a:prstGeom>
        </p:spPr>
        <p:txBody>
          <a:bodyPr wrap="none">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サイズを枠内に収まるよう調整ください。</a:t>
            </a:r>
            <a:endParaRPr kumimoji="1" lang="en-US" altLang="ja-JP"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pic>
        <p:nvPicPr>
          <p:cNvPr id="4" name="図 3">
            <a:extLst>
              <a:ext uri="{FF2B5EF4-FFF2-40B4-BE49-F238E27FC236}">
                <a16:creationId xmlns:a16="http://schemas.microsoft.com/office/drawing/2014/main" id="{578E5860-D707-FC73-4BAD-024CB4E5FC1E}"/>
              </a:ext>
            </a:extLst>
          </p:cNvPr>
          <p:cNvPicPr>
            <a:picLocks noChangeAspect="1"/>
          </p:cNvPicPr>
          <p:nvPr/>
        </p:nvPicPr>
        <p:blipFill>
          <a:blip r:embed="rId5"/>
          <a:stretch>
            <a:fillRect/>
          </a:stretch>
        </p:blipFill>
        <p:spPr>
          <a:xfrm>
            <a:off x="862683" y="3753955"/>
            <a:ext cx="882823" cy="878847"/>
          </a:xfrm>
          <a:prstGeom prst="rect">
            <a:avLst/>
          </a:prstGeom>
        </p:spPr>
      </p:pic>
      <p:pic>
        <p:nvPicPr>
          <p:cNvPr id="7" name="図 6">
            <a:extLst>
              <a:ext uri="{FF2B5EF4-FFF2-40B4-BE49-F238E27FC236}">
                <a16:creationId xmlns:a16="http://schemas.microsoft.com/office/drawing/2014/main" id="{A1874D6A-72F5-399D-0BDC-AC5369086C08}"/>
              </a:ext>
            </a:extLst>
          </p:cNvPr>
          <p:cNvPicPr>
            <a:picLocks noChangeAspect="1"/>
          </p:cNvPicPr>
          <p:nvPr/>
        </p:nvPicPr>
        <p:blipFill>
          <a:blip r:embed="rId5"/>
          <a:stretch>
            <a:fillRect/>
          </a:stretch>
        </p:blipFill>
        <p:spPr>
          <a:xfrm>
            <a:off x="4409802" y="3503329"/>
            <a:ext cx="451902" cy="449867"/>
          </a:xfrm>
          <a:prstGeom prst="rect">
            <a:avLst/>
          </a:prstGeom>
        </p:spPr>
      </p:pic>
      <p:pic>
        <p:nvPicPr>
          <p:cNvPr id="12" name="図 11">
            <a:extLst>
              <a:ext uri="{FF2B5EF4-FFF2-40B4-BE49-F238E27FC236}">
                <a16:creationId xmlns:a16="http://schemas.microsoft.com/office/drawing/2014/main" id="{3A9B4A7F-B23F-1229-E7E9-46B55DF0CA47}"/>
              </a:ext>
            </a:extLst>
          </p:cNvPr>
          <p:cNvPicPr>
            <a:picLocks noChangeAspect="1"/>
          </p:cNvPicPr>
          <p:nvPr/>
        </p:nvPicPr>
        <p:blipFill>
          <a:blip r:embed="rId6"/>
          <a:stretch>
            <a:fillRect/>
          </a:stretch>
        </p:blipFill>
        <p:spPr>
          <a:xfrm>
            <a:off x="3820387" y="6379516"/>
            <a:ext cx="798645" cy="847417"/>
          </a:xfrm>
          <a:prstGeom prst="rect">
            <a:avLst/>
          </a:prstGeom>
        </p:spPr>
      </p:pic>
      <p:sp>
        <p:nvSpPr>
          <p:cNvPr id="15" name="正方形/長方形 14">
            <a:extLst>
              <a:ext uri="{FF2B5EF4-FFF2-40B4-BE49-F238E27FC236}">
                <a16:creationId xmlns:a16="http://schemas.microsoft.com/office/drawing/2014/main" id="{D38ECF79-824F-4421-C654-EDA44C78DCF3}"/>
              </a:ext>
            </a:extLst>
          </p:cNvPr>
          <p:cNvSpPr/>
          <p:nvPr/>
        </p:nvSpPr>
        <p:spPr>
          <a:xfrm>
            <a:off x="4357303" y="3490696"/>
            <a:ext cx="556900" cy="462500"/>
          </a:xfrm>
          <a:prstGeom prst="rect">
            <a:avLst/>
          </a:prstGeom>
          <a:noFill/>
          <a:ln w="28575" cap="flat" cmpd="sng" algn="ctr">
            <a:solidFill>
              <a:srgbClr val="FF0000"/>
            </a:solid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17" name="図 16">
            <a:extLst>
              <a:ext uri="{FF2B5EF4-FFF2-40B4-BE49-F238E27FC236}">
                <a16:creationId xmlns:a16="http://schemas.microsoft.com/office/drawing/2014/main" id="{16EE55FE-9B8A-5ABF-4310-87284231DE78}"/>
              </a:ext>
            </a:extLst>
          </p:cNvPr>
          <p:cNvPicPr>
            <a:picLocks noChangeAspect="1"/>
          </p:cNvPicPr>
          <p:nvPr/>
        </p:nvPicPr>
        <p:blipFill>
          <a:blip r:embed="rId5"/>
          <a:stretch>
            <a:fillRect/>
          </a:stretch>
        </p:blipFill>
        <p:spPr>
          <a:xfrm>
            <a:off x="8385828" y="3960865"/>
            <a:ext cx="1539900" cy="1532965"/>
          </a:xfrm>
          <a:prstGeom prst="rect">
            <a:avLst/>
          </a:prstGeom>
        </p:spPr>
      </p:pic>
      <p:sp>
        <p:nvSpPr>
          <p:cNvPr id="19" name="テキスト ボックス 18">
            <a:extLst>
              <a:ext uri="{FF2B5EF4-FFF2-40B4-BE49-F238E27FC236}">
                <a16:creationId xmlns:a16="http://schemas.microsoft.com/office/drawing/2014/main" id="{A74E19DF-A2CB-8A14-CE61-1E50540EDA62}"/>
              </a:ext>
            </a:extLst>
          </p:cNvPr>
          <p:cNvSpPr txBox="1"/>
          <p:nvPr/>
        </p:nvSpPr>
        <p:spPr>
          <a:xfrm>
            <a:off x="8283149" y="3457200"/>
            <a:ext cx="1747594" cy="307777"/>
          </a:xfrm>
          <a:prstGeom prst="rect">
            <a:avLst/>
          </a:prstGeom>
          <a:noFill/>
        </p:spPr>
        <p:txBody>
          <a:bodyPr wrap="none" rtlCol="0">
            <a:spAutoFit/>
          </a:bodyPr>
          <a:lstStyle/>
          <a:p>
            <a:pPr defTabSz="457200" fontAlgn="auto">
              <a:spcBef>
                <a:spcPts val="0"/>
              </a:spcBef>
              <a:spcAft>
                <a:spcPts val="0"/>
              </a:spcAft>
            </a:pPr>
            <a:r>
              <a:rPr lang="ja-JP" altLang="en-US" sz="1400" b="1">
                <a:solidFill>
                  <a:prstClr val="black"/>
                </a:solidFill>
                <a:latin typeface="Meiryo UI" panose="020B0604030504040204" pitchFamily="50" charset="-128"/>
                <a:ea typeface="Meiryo UI" panose="020B0604030504040204" pitchFamily="50" charset="-128"/>
              </a:rPr>
              <a:t>お支払いはワケタラで</a:t>
            </a:r>
          </a:p>
        </p:txBody>
      </p:sp>
    </p:spTree>
    <p:extLst>
      <p:ext uri="{BB962C8B-B14F-4D97-AF65-F5344CB8AC3E}">
        <p14:creationId xmlns:p14="http://schemas.microsoft.com/office/powerpoint/2010/main" val="4282232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4">
            <a:extLst>
              <a:ext uri="{FF2B5EF4-FFF2-40B4-BE49-F238E27FC236}">
                <a16:creationId xmlns:a16="http://schemas.microsoft.com/office/drawing/2014/main" id="{E1E96446-AA5F-4924-8D89-9AF8FB1201BD}"/>
              </a:ext>
            </a:extLst>
          </p:cNvPr>
          <p:cNvSpPr txBox="1">
            <a:spLocks noChangeArrowheads="1"/>
          </p:cNvSpPr>
          <p:nvPr/>
        </p:nvSpPr>
        <p:spPr bwMode="auto">
          <a:xfrm>
            <a:off x="505669" y="232648"/>
            <a:ext cx="968819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20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サイズ変更用　　</a:t>
            </a:r>
            <a:r>
              <a:rPr lang="ja-JP" altLang="en-US" sz="2000">
                <a:solidFill>
                  <a:prstClr val="black"/>
                </a:solidFill>
                <a:latin typeface="BIZ UDPゴシック" panose="020B0400000000000000" pitchFamily="50" charset="-128"/>
                <a:ea typeface="BIZ UDPゴシック" panose="020B0400000000000000" pitchFamily="50" charset="-128"/>
              </a:rPr>
              <a:t>＜決済用＞</a:t>
            </a:r>
            <a:endParaRPr kumimoji="1" lang="ja-JP" altLang="en-US" sz="20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4" name="テキスト ボックス 3">
            <a:extLst>
              <a:ext uri="{FF2B5EF4-FFF2-40B4-BE49-F238E27FC236}">
                <a16:creationId xmlns:a16="http://schemas.microsoft.com/office/drawing/2014/main" id="{425F007A-FE3E-469D-890D-79C193326EFC}"/>
              </a:ext>
            </a:extLst>
          </p:cNvPr>
          <p:cNvSpPr txBox="1">
            <a:spLocks noChangeArrowheads="1"/>
          </p:cNvSpPr>
          <p:nvPr/>
        </p:nvSpPr>
        <p:spPr bwMode="auto">
          <a:xfrm>
            <a:off x="505414" y="846950"/>
            <a:ext cx="931061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サイズを変更して利用される場合は、こちらをご活用ください。</a:t>
            </a:r>
            <a:endParaRPr kumimoji="1" lang="en-US" altLang="ja-JP"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※Shift</a:t>
            </a:r>
            <a:r>
              <a:rPr kumimoji="1" lang="ja-JP" altLang="en-US"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を押しながら四つ角のいずれかで拡大・縮小してください。（縦横比変更不可）</a:t>
            </a:r>
            <a:endParaRPr kumimoji="1" lang="en-US" altLang="ja-JP"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pic>
        <p:nvPicPr>
          <p:cNvPr id="5" name="図 4">
            <a:extLst>
              <a:ext uri="{FF2B5EF4-FFF2-40B4-BE49-F238E27FC236}">
                <a16:creationId xmlns:a16="http://schemas.microsoft.com/office/drawing/2014/main" id="{1D86A188-7287-4C82-DF54-6B0A6778E0B5}"/>
              </a:ext>
            </a:extLst>
          </p:cNvPr>
          <p:cNvPicPr>
            <a:picLocks noChangeAspect="1"/>
          </p:cNvPicPr>
          <p:nvPr/>
        </p:nvPicPr>
        <p:blipFill>
          <a:blip r:embed="rId2"/>
          <a:stretch>
            <a:fillRect/>
          </a:stretch>
        </p:blipFill>
        <p:spPr>
          <a:xfrm>
            <a:off x="3257674" y="2000377"/>
            <a:ext cx="7149318" cy="4712348"/>
          </a:xfrm>
          <a:prstGeom prst="rect">
            <a:avLst/>
          </a:prstGeom>
        </p:spPr>
      </p:pic>
      <p:pic>
        <p:nvPicPr>
          <p:cNvPr id="11" name="図 10">
            <a:extLst>
              <a:ext uri="{FF2B5EF4-FFF2-40B4-BE49-F238E27FC236}">
                <a16:creationId xmlns:a16="http://schemas.microsoft.com/office/drawing/2014/main" id="{82FAB3F4-EB33-16DF-382E-D70F280DDB07}"/>
              </a:ext>
            </a:extLst>
          </p:cNvPr>
          <p:cNvPicPr>
            <a:picLocks noChangeAspect="1"/>
          </p:cNvPicPr>
          <p:nvPr/>
        </p:nvPicPr>
        <p:blipFill>
          <a:blip r:embed="rId3"/>
          <a:stretch>
            <a:fillRect/>
          </a:stretch>
        </p:blipFill>
        <p:spPr>
          <a:xfrm>
            <a:off x="741764" y="2448053"/>
            <a:ext cx="2011854" cy="3298222"/>
          </a:xfrm>
          <a:prstGeom prst="rect">
            <a:avLst/>
          </a:prstGeom>
        </p:spPr>
      </p:pic>
    </p:spTree>
    <p:extLst>
      <p:ext uri="{BB962C8B-B14F-4D97-AF65-F5344CB8AC3E}">
        <p14:creationId xmlns:p14="http://schemas.microsoft.com/office/powerpoint/2010/main" val="1682904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6DE3B-BE00-C5C2-016D-497CDB26364A}"/>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9265F414-BCFB-3FE6-AFCE-F3B75B58FCB8}"/>
              </a:ext>
            </a:extLst>
          </p:cNvPr>
          <p:cNvPicPr>
            <a:picLocks noChangeAspect="1"/>
          </p:cNvPicPr>
          <p:nvPr/>
        </p:nvPicPr>
        <p:blipFill>
          <a:blip r:embed="rId2"/>
          <a:stretch>
            <a:fillRect/>
          </a:stretch>
        </p:blipFill>
        <p:spPr>
          <a:xfrm>
            <a:off x="3257674" y="2012089"/>
            <a:ext cx="7113779" cy="4688923"/>
          </a:xfrm>
          <a:prstGeom prst="rect">
            <a:avLst/>
          </a:prstGeom>
        </p:spPr>
      </p:pic>
      <p:pic>
        <p:nvPicPr>
          <p:cNvPr id="2" name="図 1">
            <a:extLst>
              <a:ext uri="{FF2B5EF4-FFF2-40B4-BE49-F238E27FC236}">
                <a16:creationId xmlns:a16="http://schemas.microsoft.com/office/drawing/2014/main" id="{B891F153-94B3-E63F-2707-E54E7C6A238D}"/>
              </a:ext>
            </a:extLst>
          </p:cNvPr>
          <p:cNvPicPr>
            <a:picLocks noChangeAspect="1"/>
          </p:cNvPicPr>
          <p:nvPr/>
        </p:nvPicPr>
        <p:blipFill>
          <a:blip r:embed="rId3"/>
          <a:stretch>
            <a:fillRect/>
          </a:stretch>
        </p:blipFill>
        <p:spPr>
          <a:xfrm>
            <a:off x="741764" y="2448053"/>
            <a:ext cx="2011854" cy="3298222"/>
          </a:xfrm>
          <a:prstGeom prst="rect">
            <a:avLst/>
          </a:prstGeom>
        </p:spPr>
      </p:pic>
      <p:sp>
        <p:nvSpPr>
          <p:cNvPr id="3" name="テキスト ボックス 4">
            <a:extLst>
              <a:ext uri="{FF2B5EF4-FFF2-40B4-BE49-F238E27FC236}">
                <a16:creationId xmlns:a16="http://schemas.microsoft.com/office/drawing/2014/main" id="{6CAE2009-B8BD-3D6E-B151-DC085DDEA61C}"/>
              </a:ext>
            </a:extLst>
          </p:cNvPr>
          <p:cNvSpPr txBox="1">
            <a:spLocks noChangeArrowheads="1"/>
          </p:cNvSpPr>
          <p:nvPr/>
        </p:nvSpPr>
        <p:spPr bwMode="auto">
          <a:xfrm>
            <a:off x="505669" y="232648"/>
            <a:ext cx="968819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20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サイズ変更用　　＜シミュレーション用＞</a:t>
            </a:r>
          </a:p>
        </p:txBody>
      </p:sp>
      <p:sp>
        <p:nvSpPr>
          <p:cNvPr id="4" name="テキスト ボックス 3">
            <a:extLst>
              <a:ext uri="{FF2B5EF4-FFF2-40B4-BE49-F238E27FC236}">
                <a16:creationId xmlns:a16="http://schemas.microsoft.com/office/drawing/2014/main" id="{DD61DB46-18B6-3478-459E-96672DD46B7C}"/>
              </a:ext>
            </a:extLst>
          </p:cNvPr>
          <p:cNvSpPr txBox="1">
            <a:spLocks noChangeArrowheads="1"/>
          </p:cNvSpPr>
          <p:nvPr/>
        </p:nvSpPr>
        <p:spPr bwMode="auto">
          <a:xfrm>
            <a:off x="505414" y="846950"/>
            <a:ext cx="931061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サイズを変更して利用される場合は、こちらをご活用ください。</a:t>
            </a:r>
            <a:endParaRPr kumimoji="1" lang="en-US" altLang="ja-JP"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※Shift</a:t>
            </a:r>
            <a:r>
              <a:rPr kumimoji="1" lang="ja-JP" altLang="en-US"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を押しながら四つ角のいずれかで拡大・縮小してください。（縦横比変更不可）</a:t>
            </a:r>
            <a:endParaRPr kumimoji="1" lang="en-US" altLang="ja-JP"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Tree>
    <p:extLst>
      <p:ext uri="{BB962C8B-B14F-4D97-AF65-F5344CB8AC3E}">
        <p14:creationId xmlns:p14="http://schemas.microsoft.com/office/powerpoint/2010/main" val="1986134453"/>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デザインの設定">
  <a:themeElements>
    <a:clrScheme name="デザインの設定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デザインの設定">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デザインの設定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デザインの設定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デザインの設定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デザインの設定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デザインの設定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デザインの設定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デザインの設定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デザインの設定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デザインの設定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デザインの設定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デザインの設定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デザインの設定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83ECDA7A16377041A7F0A3C1C4B3E456" ma:contentTypeVersion="3" ma:contentTypeDescription="新しいドキュメントを作成します。" ma:contentTypeScope="" ma:versionID="3e59ce047482dbc2a903b31f5905b0bc">
  <xsd:schema xmlns:xsd="http://www.w3.org/2001/XMLSchema" xmlns:xs="http://www.w3.org/2001/XMLSchema" xmlns:p="http://schemas.microsoft.com/office/2006/metadata/properties" xmlns:ns2="6517b070-5e4a-43c5-acd3-f09b805808fe" targetNamespace="http://schemas.microsoft.com/office/2006/metadata/properties" ma:root="true" ma:fieldsID="8b4d2beb15f8839dd93416291c5298b3" ns2:_="">
    <xsd:import namespace="6517b070-5e4a-43c5-acd3-f09b805808fe"/>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17b070-5e4a-43c5-acd3-f09b805808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337C71C-D3EB-497C-9F1A-594BC90CC9C6}">
  <ds:schemaRefs>
    <ds:schemaRef ds:uri="http://schemas.microsoft.com/sharepoint/v3/contenttype/forms"/>
  </ds:schemaRefs>
</ds:datastoreItem>
</file>

<file path=customXml/itemProps2.xml><?xml version="1.0" encoding="utf-8"?>
<ds:datastoreItem xmlns:ds="http://schemas.openxmlformats.org/officeDocument/2006/customXml" ds:itemID="{09D268E8-FDBB-4736-A0E7-21436F86F159}"/>
</file>

<file path=customXml/itemProps3.xml><?xml version="1.0" encoding="utf-8"?>
<ds:datastoreItem xmlns:ds="http://schemas.openxmlformats.org/officeDocument/2006/customXml" ds:itemID="{D94FEBAC-001F-4120-819D-17C3BDF1D9C8}">
  <ds:schemaRefs>
    <ds:schemaRef ds:uri="http://schemas.microsoft.com/office/2006/documentManagement/types"/>
    <ds:schemaRef ds:uri="http://schemas.openxmlformats.org/package/2006/metadata/core-properties"/>
    <ds:schemaRef ds:uri="http://purl.org/dc/terms/"/>
    <ds:schemaRef ds:uri="4d4b3124-337c-4acc-90d8-7b116fd37561"/>
    <ds:schemaRef ds:uri="http://purl.org/dc/dcmitype/"/>
    <ds:schemaRef ds:uri="http://schemas.microsoft.com/office/2006/metadata/properties"/>
    <ds:schemaRef ds:uri="6aecf3c4-f42b-4bb3-921f-54c29198718f"/>
    <ds:schemaRef ds:uri="http://purl.org/dc/elements/1.1/"/>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507</Words>
  <Application>Microsoft Office PowerPoint</Application>
  <PresentationFormat>ユーザー設定</PresentationFormat>
  <Paragraphs>72</Paragraphs>
  <Slides>6</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3</vt:i4>
      </vt:variant>
      <vt:variant>
        <vt:lpstr>スライド タイトル</vt:lpstr>
      </vt:variant>
      <vt:variant>
        <vt:i4>6</vt:i4>
      </vt:variant>
    </vt:vector>
  </HeadingPairs>
  <TitlesOfParts>
    <vt:vector size="15" baseType="lpstr">
      <vt:lpstr>BIZ UDPゴシック</vt:lpstr>
      <vt:lpstr>Meiryo UI</vt:lpstr>
      <vt:lpstr>Aptos</vt:lpstr>
      <vt:lpstr>Aptos Display</vt:lpstr>
      <vt:lpstr>Arial</vt:lpstr>
      <vt:lpstr>Calibri</vt:lpstr>
      <vt:lpstr>標準デザイン</vt:lpstr>
      <vt:lpstr>デザインの設定</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㈱オリコ商事</dc:creator>
  <cp:lastModifiedBy>米原　義稀</cp:lastModifiedBy>
  <cp:revision>1</cp:revision>
  <cp:lastPrinted>2021-06-23T08:11:57Z</cp:lastPrinted>
  <dcterms:created xsi:type="dcterms:W3CDTF">2013-04-23T08:25:43Z</dcterms:created>
  <dcterms:modified xsi:type="dcterms:W3CDTF">2025-12-02T07:56:15Z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0x01010083ECDA7A16377041A7F0A3C1C4B3E456</vt:lpwstr>
  </property>
  <property fmtid="{D5CDD505-2E9C-101B-9397-08002B2CF9AE}" pid="3" name="MediaServiceImageTags">
    <vt:lpwstr/>
  </property>
</Properties>
</file>